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6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7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8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9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10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11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12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13.xml" ContentType="application/vnd.openxmlformats-officedocument.theme+xml"/>
  <Override PartName="/ppt/slideLayouts/slideLayout76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  <p:sldMasterId id="2147483665" r:id="rId5"/>
    <p:sldMasterId id="2147483667" r:id="rId6"/>
    <p:sldMasterId id="2147483669" r:id="rId7"/>
    <p:sldMasterId id="2147483671" r:id="rId8"/>
    <p:sldMasterId id="2147483674" r:id="rId9"/>
    <p:sldMasterId id="2147483677" r:id="rId10"/>
    <p:sldMasterId id="2147483686" r:id="rId11"/>
    <p:sldMasterId id="2147483695" r:id="rId12"/>
    <p:sldMasterId id="2147483705" r:id="rId13"/>
    <p:sldMasterId id="2147483715" r:id="rId14"/>
    <p:sldMasterId id="2147483725" r:id="rId15"/>
    <p:sldMasterId id="2147483735" r:id="rId16"/>
    <p:sldMasterId id="2147483745" r:id="rId17"/>
  </p:sldMasterIdLst>
  <p:notesMasterIdLst>
    <p:notesMasterId r:id="rId30"/>
  </p:notesMasterIdLst>
  <p:sldIdLst>
    <p:sldId id="256" r:id="rId18"/>
    <p:sldId id="270" r:id="rId19"/>
    <p:sldId id="269" r:id="rId20"/>
    <p:sldId id="258" r:id="rId21"/>
    <p:sldId id="260" r:id="rId22"/>
    <p:sldId id="267" r:id="rId23"/>
    <p:sldId id="261" r:id="rId24"/>
    <p:sldId id="259" r:id="rId25"/>
    <p:sldId id="262" r:id="rId26"/>
    <p:sldId id="268" r:id="rId27"/>
    <p:sldId id="265" r:id="rId28"/>
    <p:sldId id="266" r:id="rId29"/>
  </p:sldIdLst>
  <p:sldSz cx="12192000" cy="6858000"/>
  <p:notesSz cx="6858000" cy="9144000"/>
  <p:defaultTextStyle>
    <a:defPPr>
      <a:defRPr lang="en-US"/>
    </a:defPPr>
    <a:lvl1pPr marL="0" algn="l" defTabSz="1830446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1pPr>
    <a:lvl2pPr marL="915223" algn="l" defTabSz="1830446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2pPr>
    <a:lvl3pPr marL="1830446" algn="l" defTabSz="1830446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3pPr>
    <a:lvl4pPr marL="2745669" algn="l" defTabSz="1830446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4pPr>
    <a:lvl5pPr marL="3660892" algn="l" defTabSz="1830446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5pPr>
    <a:lvl6pPr marL="4576115" algn="l" defTabSz="1830446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6pPr>
    <a:lvl7pPr marL="5491338" algn="l" defTabSz="1830446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7pPr>
    <a:lvl8pPr marL="6406561" algn="l" defTabSz="1830446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8pPr>
    <a:lvl9pPr marL="7321784" algn="l" defTabSz="1830446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" Type="http://schemas.openxmlformats.org/officeDocument/2006/relationships/customXml" Target="../customXml/item3.xml"/><Relationship Id="rId21" Type="http://schemas.openxmlformats.org/officeDocument/2006/relationships/slide" Target="slides/slide4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8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" Target="slides/slide3.xml"/><Relationship Id="rId29" Type="http://schemas.openxmlformats.org/officeDocument/2006/relationships/slide" Target="slides/slide1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7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2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notesMaster" Target="notesMasters/notesMaster1.xml"/><Relationship Id="rId8" Type="http://schemas.openxmlformats.org/officeDocument/2006/relationships/slideMaster" Target="slideMasters/slideMaster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66DE3-4AA7-4DCE-B510-FE3724DCF27C}" type="datetimeFigureOut">
              <a:rPr lang="en-NZ" smtClean="0"/>
              <a:t>16/02/2025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1ECF27-6FB5-4906-9778-66FF66C4297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53245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29" name="Shape 7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Thank you for your attention.</a:t>
            </a:r>
          </a:p>
        </p:txBody>
      </p:sp>
    </p:spTree>
    <p:extLst>
      <p:ext uri="{BB962C8B-B14F-4D97-AF65-F5344CB8AC3E}">
        <p14:creationId xmlns:p14="http://schemas.microsoft.com/office/powerpoint/2010/main" val="111876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Blu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21205" y="1225360"/>
            <a:ext cx="8502347" cy="64001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994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280" indent="0">
              <a:buFontTx/>
              <a:buNone/>
              <a:defRPr sz="3994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56560" indent="0">
              <a:buFontTx/>
              <a:buNone/>
              <a:defRPr sz="3994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4840" indent="0">
              <a:buFontTx/>
              <a:buNone/>
              <a:defRPr sz="3994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13120" indent="0">
              <a:buFontTx/>
              <a:buNone/>
              <a:defRPr sz="3994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21205" y="1884014"/>
            <a:ext cx="8502347" cy="7860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994">
                <a:solidFill>
                  <a:srgbClr val="FEDA2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280" indent="0">
              <a:buFontTx/>
              <a:buNone/>
              <a:defRPr sz="3994">
                <a:solidFill>
                  <a:srgbClr val="FEDA2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56560" indent="0">
              <a:buFontTx/>
              <a:buNone/>
              <a:defRPr sz="3994">
                <a:solidFill>
                  <a:srgbClr val="FEDA2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4840" indent="0">
              <a:buFontTx/>
              <a:buNone/>
              <a:defRPr sz="3994">
                <a:solidFill>
                  <a:srgbClr val="FEDA2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13120" indent="0">
              <a:buFontTx/>
              <a:buNone/>
              <a:defRPr sz="3994">
                <a:solidFill>
                  <a:srgbClr val="FEDA2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2209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748" y="1030314"/>
            <a:ext cx="6785733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3748" y="2490814"/>
            <a:ext cx="6785733" cy="3973995"/>
          </a:xfrm>
          <a:prstGeom prst="rect">
            <a:avLst/>
          </a:prstGeom>
        </p:spPr>
        <p:txBody>
          <a:bodyPr/>
          <a:lstStyle>
            <a:lvl1pPr>
              <a:defRPr sz="1198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198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198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98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198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014543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13749" y="1023710"/>
            <a:ext cx="6665357" cy="1325563"/>
          </a:xfrm>
          <a:prstGeom prst="rect">
            <a:avLst/>
          </a:prstGeom>
        </p:spPr>
        <p:txBody>
          <a:bodyPr/>
          <a:lstStyle>
            <a:lvl1pPr>
              <a:defRPr sz="3295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013748" y="2506663"/>
            <a:ext cx="6665358" cy="3848418"/>
          </a:xfrm>
          <a:prstGeom prst="rect">
            <a:avLst/>
          </a:prstGeom>
        </p:spPr>
        <p:txBody>
          <a:bodyPr/>
          <a:lstStyle>
            <a:lvl1pPr>
              <a:defRPr sz="2696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99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598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98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598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4525736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748" y="1030314"/>
            <a:ext cx="6785733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3748" y="2490814"/>
            <a:ext cx="6785733" cy="3973995"/>
          </a:xfrm>
          <a:prstGeom prst="rect">
            <a:avLst/>
          </a:prstGeom>
        </p:spPr>
        <p:txBody>
          <a:bodyPr/>
          <a:lstStyle>
            <a:lvl1pPr>
              <a:defRPr sz="1198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198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198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98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198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5959491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198" y="1122363"/>
            <a:ext cx="9143604" cy="2387600"/>
          </a:xfrm>
          <a:prstGeom prst="rect">
            <a:avLst/>
          </a:prstGeom>
        </p:spPr>
        <p:txBody>
          <a:bodyPr anchor="t"/>
          <a:lstStyle>
            <a:lvl1pPr algn="l">
              <a:defRPr sz="3994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198" y="3602038"/>
            <a:ext cx="9143604" cy="16557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197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280" indent="0" algn="ctr">
              <a:buNone/>
              <a:defRPr sz="999"/>
            </a:lvl2pPr>
            <a:lvl3pPr marL="456560" indent="0" algn="ctr">
              <a:buNone/>
              <a:defRPr sz="899"/>
            </a:lvl3pPr>
            <a:lvl4pPr marL="684840" indent="0" algn="ctr">
              <a:buNone/>
              <a:defRPr sz="799"/>
            </a:lvl4pPr>
            <a:lvl5pPr marL="913120" indent="0" algn="ctr">
              <a:buNone/>
              <a:defRPr sz="799"/>
            </a:lvl5pPr>
            <a:lvl6pPr marL="1141400" indent="0" algn="ctr">
              <a:buNone/>
              <a:defRPr sz="799"/>
            </a:lvl6pPr>
            <a:lvl7pPr marL="1369680" indent="0" algn="ctr">
              <a:buNone/>
              <a:defRPr sz="799"/>
            </a:lvl7pPr>
            <a:lvl8pPr marL="1597960" indent="0" algn="ctr">
              <a:buNone/>
              <a:defRPr sz="799"/>
            </a:lvl8pPr>
            <a:lvl9pPr marL="1826240" indent="0" algn="ctr">
              <a:buNone/>
              <a:defRPr sz="799"/>
            </a:lvl9pPr>
          </a:lstStyle>
          <a:p>
            <a:r>
              <a:rPr lang="en-US"/>
              <a:t>Click to edit Master subtitle style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7322989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587" y="365125"/>
            <a:ext cx="10081996" cy="1325563"/>
          </a:xfrm>
          <a:prstGeom prst="rect">
            <a:avLst/>
          </a:prstGeom>
        </p:spPr>
        <p:txBody>
          <a:bodyPr/>
          <a:lstStyle>
            <a:lvl1pPr>
              <a:defRPr sz="3295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587" y="1825625"/>
            <a:ext cx="10081996" cy="4351338"/>
          </a:xfrm>
          <a:prstGeom prst="rect">
            <a:avLst/>
          </a:prstGeom>
        </p:spPr>
        <p:txBody>
          <a:bodyPr/>
          <a:lstStyle>
            <a:lvl1pPr>
              <a:defRPr sz="2696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99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59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9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59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3688435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sm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587" y="365125"/>
            <a:ext cx="10081996" cy="1325563"/>
          </a:xfrm>
          <a:prstGeom prst="rect">
            <a:avLst/>
          </a:prstGeom>
        </p:spPr>
        <p:txBody>
          <a:bodyPr/>
          <a:lstStyle>
            <a:lvl1pPr>
              <a:defRPr sz="2197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587" y="1825625"/>
            <a:ext cx="10081996" cy="4351338"/>
          </a:xfrm>
          <a:prstGeom prst="rect">
            <a:avLst/>
          </a:prstGeom>
        </p:spPr>
        <p:txBody>
          <a:bodyPr/>
          <a:lstStyle>
            <a:lvl1pPr>
              <a:defRPr sz="1398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19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999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999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999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9781865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587" y="365125"/>
            <a:ext cx="10063734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587" y="1825625"/>
            <a:ext cx="4813454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87511" y="1825625"/>
            <a:ext cx="501481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073658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172" y="365126"/>
            <a:ext cx="10272160" cy="123507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172" y="1681163"/>
            <a:ext cx="5021881" cy="82391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98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280" indent="0">
              <a:buNone/>
              <a:defRPr sz="999" b="1"/>
            </a:lvl2pPr>
            <a:lvl3pPr marL="456560" indent="0">
              <a:buNone/>
              <a:defRPr sz="899" b="1"/>
            </a:lvl3pPr>
            <a:lvl4pPr marL="684840" indent="0">
              <a:buNone/>
              <a:defRPr sz="799" b="1"/>
            </a:lvl4pPr>
            <a:lvl5pPr marL="913120" indent="0">
              <a:buNone/>
              <a:defRPr sz="799" b="1"/>
            </a:lvl5pPr>
            <a:lvl6pPr marL="1141400" indent="0">
              <a:buNone/>
              <a:defRPr sz="799" b="1"/>
            </a:lvl6pPr>
            <a:lvl7pPr marL="1369680" indent="0">
              <a:buNone/>
              <a:defRPr sz="799" b="1"/>
            </a:lvl7pPr>
            <a:lvl8pPr marL="1597960" indent="0">
              <a:buNone/>
              <a:defRPr sz="799" b="1"/>
            </a:lvl8pPr>
            <a:lvl9pPr marL="1826240" indent="0">
              <a:buNone/>
              <a:defRPr sz="7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172" y="2505075"/>
            <a:ext cx="5021880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53389" y="1681163"/>
            <a:ext cx="5058943" cy="82391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98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280" indent="0">
              <a:buNone/>
              <a:defRPr sz="999" b="1"/>
            </a:lvl2pPr>
            <a:lvl3pPr marL="456560" indent="0">
              <a:buNone/>
              <a:defRPr sz="899" b="1"/>
            </a:lvl3pPr>
            <a:lvl4pPr marL="684840" indent="0">
              <a:buNone/>
              <a:defRPr sz="799" b="1"/>
            </a:lvl4pPr>
            <a:lvl5pPr marL="913120" indent="0">
              <a:buNone/>
              <a:defRPr sz="799" b="1"/>
            </a:lvl5pPr>
            <a:lvl6pPr marL="1141400" indent="0">
              <a:buNone/>
              <a:defRPr sz="799" b="1"/>
            </a:lvl6pPr>
            <a:lvl7pPr marL="1369680" indent="0">
              <a:buNone/>
              <a:defRPr sz="799" b="1"/>
            </a:lvl7pPr>
            <a:lvl8pPr marL="1597960" indent="0">
              <a:buNone/>
              <a:defRPr sz="799" b="1"/>
            </a:lvl8pPr>
            <a:lvl9pPr marL="1826240" indent="0">
              <a:buNone/>
              <a:defRPr sz="7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53389" y="2505075"/>
            <a:ext cx="5058943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045857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587" y="365125"/>
            <a:ext cx="10514827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676578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172" y="987425"/>
            <a:ext cx="3932162" cy="1069975"/>
          </a:xfrm>
          <a:prstGeom prst="rect">
            <a:avLst/>
          </a:prstGeom>
        </p:spPr>
        <p:txBody>
          <a:bodyPr anchor="t"/>
          <a:lstStyle>
            <a:lvl1pPr>
              <a:defRPr sz="1598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2908" y="987425"/>
            <a:ext cx="6172091" cy="4636136"/>
          </a:xfrm>
          <a:prstGeom prst="rect">
            <a:avLst/>
          </a:prstGeom>
        </p:spPr>
        <p:txBody>
          <a:bodyPr/>
          <a:lstStyle>
            <a:lvl1pPr>
              <a:defRPr sz="1598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39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19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999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999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999"/>
            </a:lvl6pPr>
            <a:lvl7pPr>
              <a:defRPr sz="999"/>
            </a:lvl7pPr>
            <a:lvl8pPr>
              <a:defRPr sz="999"/>
            </a:lvl8pPr>
            <a:lvl9pPr>
              <a:defRPr sz="9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172" y="2157984"/>
            <a:ext cx="3932162" cy="34655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99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280" indent="0">
              <a:buNone/>
              <a:defRPr sz="699"/>
            </a:lvl2pPr>
            <a:lvl3pPr marL="456560" indent="0">
              <a:buNone/>
              <a:defRPr sz="599"/>
            </a:lvl3pPr>
            <a:lvl4pPr marL="684840" indent="0">
              <a:buNone/>
              <a:defRPr sz="499"/>
            </a:lvl4pPr>
            <a:lvl5pPr marL="913120" indent="0">
              <a:buNone/>
              <a:defRPr sz="499"/>
            </a:lvl5pPr>
            <a:lvl6pPr marL="1141400" indent="0">
              <a:buNone/>
              <a:defRPr sz="499"/>
            </a:lvl6pPr>
            <a:lvl7pPr marL="1369680" indent="0">
              <a:buNone/>
              <a:defRPr sz="499"/>
            </a:lvl7pPr>
            <a:lvl8pPr marL="1597960" indent="0">
              <a:buNone/>
              <a:defRPr sz="499"/>
            </a:lvl8pPr>
            <a:lvl9pPr marL="1826240" indent="0">
              <a:buNone/>
              <a:defRPr sz="499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6556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27432-50A0-449D-8846-E566AD66D934}" type="datetimeFigureOut">
              <a:rPr lang="en-NZ" smtClean="0"/>
              <a:t>16/02/2025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D6DDB-791A-4D07-BACE-E877C077A74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13379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172" y="987425"/>
            <a:ext cx="3932162" cy="1069975"/>
          </a:xfrm>
          <a:prstGeom prst="rect">
            <a:avLst/>
          </a:prstGeom>
        </p:spPr>
        <p:txBody>
          <a:bodyPr anchor="t"/>
          <a:lstStyle>
            <a:lvl1pPr>
              <a:defRPr sz="1598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2908" y="987425"/>
            <a:ext cx="5810722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98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280" indent="0">
              <a:buNone/>
              <a:defRPr sz="1398"/>
            </a:lvl2pPr>
            <a:lvl3pPr marL="456560" indent="0">
              <a:buNone/>
              <a:defRPr sz="1198"/>
            </a:lvl3pPr>
            <a:lvl4pPr marL="684840" indent="0">
              <a:buNone/>
              <a:defRPr sz="999"/>
            </a:lvl4pPr>
            <a:lvl5pPr marL="913120" indent="0">
              <a:buNone/>
              <a:defRPr sz="999"/>
            </a:lvl5pPr>
            <a:lvl6pPr marL="1141400" indent="0">
              <a:buNone/>
              <a:defRPr sz="999"/>
            </a:lvl6pPr>
            <a:lvl7pPr marL="1369680" indent="0">
              <a:buNone/>
              <a:defRPr sz="999"/>
            </a:lvl7pPr>
            <a:lvl8pPr marL="1597960" indent="0">
              <a:buNone/>
              <a:defRPr sz="999"/>
            </a:lvl8pPr>
            <a:lvl9pPr marL="1826240" indent="0">
              <a:buNone/>
              <a:defRPr sz="999"/>
            </a:lvl9pPr>
          </a:lstStyle>
          <a:p>
            <a:r>
              <a:rPr lang="en-US"/>
              <a:t>Click icon to add picture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172" y="2167128"/>
            <a:ext cx="3932162" cy="37018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99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280" indent="0">
              <a:buNone/>
              <a:defRPr sz="699"/>
            </a:lvl2pPr>
            <a:lvl3pPr marL="456560" indent="0">
              <a:buNone/>
              <a:defRPr sz="599"/>
            </a:lvl3pPr>
            <a:lvl4pPr marL="684840" indent="0">
              <a:buNone/>
              <a:defRPr sz="499"/>
            </a:lvl4pPr>
            <a:lvl5pPr marL="913120" indent="0">
              <a:buNone/>
              <a:defRPr sz="499"/>
            </a:lvl5pPr>
            <a:lvl6pPr marL="1141400" indent="0">
              <a:buNone/>
              <a:defRPr sz="499"/>
            </a:lvl6pPr>
            <a:lvl7pPr marL="1369680" indent="0">
              <a:buNone/>
              <a:defRPr sz="499"/>
            </a:lvl7pPr>
            <a:lvl8pPr marL="1597960" indent="0">
              <a:buNone/>
              <a:defRPr sz="499"/>
            </a:lvl8pPr>
            <a:lvl9pPr marL="1826240" indent="0">
              <a:buNone/>
              <a:defRPr sz="499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0012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198" y="1122363"/>
            <a:ext cx="9143604" cy="2387600"/>
          </a:xfrm>
          <a:prstGeom prst="rect">
            <a:avLst/>
          </a:prstGeom>
        </p:spPr>
        <p:txBody>
          <a:bodyPr anchor="t"/>
          <a:lstStyle>
            <a:lvl1pPr algn="l">
              <a:defRPr sz="3994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198" y="3602038"/>
            <a:ext cx="9143604" cy="16557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19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280" indent="0" algn="ctr">
              <a:buNone/>
              <a:defRPr sz="999"/>
            </a:lvl2pPr>
            <a:lvl3pPr marL="456560" indent="0" algn="ctr">
              <a:buNone/>
              <a:defRPr sz="899"/>
            </a:lvl3pPr>
            <a:lvl4pPr marL="684840" indent="0" algn="ctr">
              <a:buNone/>
              <a:defRPr sz="799"/>
            </a:lvl4pPr>
            <a:lvl5pPr marL="913120" indent="0" algn="ctr">
              <a:buNone/>
              <a:defRPr sz="799"/>
            </a:lvl5pPr>
            <a:lvl6pPr marL="1141400" indent="0" algn="ctr">
              <a:buNone/>
              <a:defRPr sz="799"/>
            </a:lvl6pPr>
            <a:lvl7pPr marL="1369680" indent="0" algn="ctr">
              <a:buNone/>
              <a:defRPr sz="799"/>
            </a:lvl7pPr>
            <a:lvl8pPr marL="1597960" indent="0" algn="ctr">
              <a:buNone/>
              <a:defRPr sz="799"/>
            </a:lvl8pPr>
            <a:lvl9pPr marL="1826240" indent="0" algn="ctr">
              <a:buNone/>
              <a:defRPr sz="799"/>
            </a:lvl9pPr>
          </a:lstStyle>
          <a:p>
            <a:r>
              <a:rPr lang="en-US"/>
              <a:t>Click to edit Master subtitle style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4815311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587" y="365125"/>
            <a:ext cx="10081996" cy="1325563"/>
          </a:xfrm>
          <a:prstGeom prst="rect">
            <a:avLst/>
          </a:prstGeom>
        </p:spPr>
        <p:txBody>
          <a:bodyPr/>
          <a:lstStyle>
            <a:lvl1pPr>
              <a:defRPr sz="3295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587" y="1825625"/>
            <a:ext cx="10081996" cy="4351338"/>
          </a:xfrm>
          <a:prstGeom prst="rect">
            <a:avLst/>
          </a:prstGeom>
        </p:spPr>
        <p:txBody>
          <a:bodyPr/>
          <a:lstStyle>
            <a:lvl1pPr>
              <a:defRPr sz="2696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99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598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98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598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6837755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sm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587" y="365125"/>
            <a:ext cx="10081996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587" y="1825625"/>
            <a:ext cx="10081996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1822549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587" y="365125"/>
            <a:ext cx="10063734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587" y="1825625"/>
            <a:ext cx="4813454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87511" y="1825625"/>
            <a:ext cx="501481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7031155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172" y="365125"/>
            <a:ext cx="10149545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172" y="1681163"/>
            <a:ext cx="4986227" cy="82391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98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280" indent="0">
              <a:buNone/>
              <a:defRPr sz="999" b="1"/>
            </a:lvl2pPr>
            <a:lvl3pPr marL="456560" indent="0">
              <a:buNone/>
              <a:defRPr sz="899" b="1"/>
            </a:lvl3pPr>
            <a:lvl4pPr marL="684840" indent="0">
              <a:buNone/>
              <a:defRPr sz="799" b="1"/>
            </a:lvl4pPr>
            <a:lvl5pPr marL="913120" indent="0">
              <a:buNone/>
              <a:defRPr sz="799" b="1"/>
            </a:lvl5pPr>
            <a:lvl6pPr marL="1141400" indent="0">
              <a:buNone/>
              <a:defRPr sz="799" b="1"/>
            </a:lvl6pPr>
            <a:lvl7pPr marL="1369680" indent="0">
              <a:buNone/>
              <a:defRPr sz="799" b="1"/>
            </a:lvl7pPr>
            <a:lvl8pPr marL="1597960" indent="0">
              <a:buNone/>
              <a:defRPr sz="799" b="1"/>
            </a:lvl8pPr>
            <a:lvl9pPr marL="1826240" indent="0">
              <a:buNone/>
              <a:defRPr sz="7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172" y="2505075"/>
            <a:ext cx="4986226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7299" y="1681163"/>
            <a:ext cx="5002417" cy="82391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98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280" indent="0">
              <a:buNone/>
              <a:defRPr sz="999" b="1"/>
            </a:lvl2pPr>
            <a:lvl3pPr marL="456560" indent="0">
              <a:buNone/>
              <a:defRPr sz="899" b="1"/>
            </a:lvl3pPr>
            <a:lvl4pPr marL="684840" indent="0">
              <a:buNone/>
              <a:defRPr sz="799" b="1"/>
            </a:lvl4pPr>
            <a:lvl5pPr marL="913120" indent="0">
              <a:buNone/>
              <a:defRPr sz="799" b="1"/>
            </a:lvl5pPr>
            <a:lvl6pPr marL="1141400" indent="0">
              <a:buNone/>
              <a:defRPr sz="799" b="1"/>
            </a:lvl6pPr>
            <a:lvl7pPr marL="1369680" indent="0">
              <a:buNone/>
              <a:defRPr sz="799" b="1"/>
            </a:lvl7pPr>
            <a:lvl8pPr marL="1597960" indent="0">
              <a:buNone/>
              <a:defRPr sz="799" b="1"/>
            </a:lvl8pPr>
            <a:lvl9pPr marL="1826240" indent="0">
              <a:buNone/>
              <a:defRPr sz="7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7299" y="2505075"/>
            <a:ext cx="5002417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534522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587" y="365125"/>
            <a:ext cx="1051482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126210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172" y="987425"/>
            <a:ext cx="3932162" cy="1069975"/>
          </a:xfrm>
          <a:prstGeom prst="rect">
            <a:avLst/>
          </a:prstGeom>
        </p:spPr>
        <p:txBody>
          <a:bodyPr anchor="b"/>
          <a:lstStyle>
            <a:lvl1pPr>
              <a:defRPr sz="1598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2908" y="987425"/>
            <a:ext cx="6172091" cy="4636136"/>
          </a:xfrm>
          <a:prstGeom prst="rect">
            <a:avLst/>
          </a:prstGeom>
        </p:spPr>
        <p:txBody>
          <a:bodyPr/>
          <a:lstStyle>
            <a:lvl1pPr>
              <a:defRPr sz="1598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398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198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999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999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999"/>
            </a:lvl6pPr>
            <a:lvl7pPr>
              <a:defRPr sz="999"/>
            </a:lvl7pPr>
            <a:lvl8pPr>
              <a:defRPr sz="999"/>
            </a:lvl8pPr>
            <a:lvl9pPr>
              <a:defRPr sz="9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172" y="2057401"/>
            <a:ext cx="3932162" cy="3566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99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280" indent="0">
              <a:buNone/>
              <a:defRPr sz="699"/>
            </a:lvl2pPr>
            <a:lvl3pPr marL="456560" indent="0">
              <a:buNone/>
              <a:defRPr sz="599"/>
            </a:lvl3pPr>
            <a:lvl4pPr marL="684840" indent="0">
              <a:buNone/>
              <a:defRPr sz="499"/>
            </a:lvl4pPr>
            <a:lvl5pPr marL="913120" indent="0">
              <a:buNone/>
              <a:defRPr sz="499"/>
            </a:lvl5pPr>
            <a:lvl6pPr marL="1141400" indent="0">
              <a:buNone/>
              <a:defRPr sz="499"/>
            </a:lvl6pPr>
            <a:lvl7pPr marL="1369680" indent="0">
              <a:buNone/>
              <a:defRPr sz="499"/>
            </a:lvl7pPr>
            <a:lvl8pPr marL="1597960" indent="0">
              <a:buNone/>
              <a:defRPr sz="499"/>
            </a:lvl8pPr>
            <a:lvl9pPr marL="1826240" indent="0">
              <a:buNone/>
              <a:defRPr sz="499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61261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172" y="987425"/>
            <a:ext cx="3932162" cy="1069975"/>
          </a:xfrm>
          <a:prstGeom prst="rect">
            <a:avLst/>
          </a:prstGeom>
        </p:spPr>
        <p:txBody>
          <a:bodyPr anchor="b"/>
          <a:lstStyle>
            <a:lvl1pPr>
              <a:defRPr sz="1598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2908" y="987425"/>
            <a:ext cx="5810722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98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280" indent="0">
              <a:buNone/>
              <a:defRPr sz="1398"/>
            </a:lvl2pPr>
            <a:lvl3pPr marL="456560" indent="0">
              <a:buNone/>
              <a:defRPr sz="1198"/>
            </a:lvl3pPr>
            <a:lvl4pPr marL="684840" indent="0">
              <a:buNone/>
              <a:defRPr sz="999"/>
            </a:lvl4pPr>
            <a:lvl5pPr marL="913120" indent="0">
              <a:buNone/>
              <a:defRPr sz="999"/>
            </a:lvl5pPr>
            <a:lvl6pPr marL="1141400" indent="0">
              <a:buNone/>
              <a:defRPr sz="999"/>
            </a:lvl6pPr>
            <a:lvl7pPr marL="1369680" indent="0">
              <a:buNone/>
              <a:defRPr sz="999"/>
            </a:lvl7pPr>
            <a:lvl8pPr marL="1597960" indent="0">
              <a:buNone/>
              <a:defRPr sz="999"/>
            </a:lvl8pPr>
            <a:lvl9pPr marL="1826240" indent="0">
              <a:buNone/>
              <a:defRPr sz="999"/>
            </a:lvl9pPr>
          </a:lstStyle>
          <a:p>
            <a:r>
              <a:rPr lang="en-US"/>
              <a:t>Click icon to add picture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172" y="2057400"/>
            <a:ext cx="3932162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99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280" indent="0">
              <a:buNone/>
              <a:defRPr sz="699"/>
            </a:lvl2pPr>
            <a:lvl3pPr marL="456560" indent="0">
              <a:buNone/>
              <a:defRPr sz="599"/>
            </a:lvl3pPr>
            <a:lvl4pPr marL="684840" indent="0">
              <a:buNone/>
              <a:defRPr sz="499"/>
            </a:lvl4pPr>
            <a:lvl5pPr marL="913120" indent="0">
              <a:buNone/>
              <a:defRPr sz="499"/>
            </a:lvl5pPr>
            <a:lvl6pPr marL="1141400" indent="0">
              <a:buNone/>
              <a:defRPr sz="499"/>
            </a:lvl6pPr>
            <a:lvl7pPr marL="1369680" indent="0">
              <a:buNone/>
              <a:defRPr sz="499"/>
            </a:lvl7pPr>
            <a:lvl8pPr marL="1597960" indent="0">
              <a:buNone/>
              <a:defRPr sz="499"/>
            </a:lvl8pPr>
            <a:lvl9pPr marL="1826240" indent="0">
              <a:buNone/>
              <a:defRPr sz="499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02159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198" y="1122363"/>
            <a:ext cx="9143604" cy="2387600"/>
          </a:xfrm>
          <a:prstGeom prst="rect">
            <a:avLst/>
          </a:prstGeom>
        </p:spPr>
        <p:txBody>
          <a:bodyPr anchor="t"/>
          <a:lstStyle>
            <a:lvl1pPr algn="l">
              <a:defRPr sz="3994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198" y="3602038"/>
            <a:ext cx="9143604" cy="16557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197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280" indent="0" algn="ctr">
              <a:buNone/>
              <a:defRPr sz="999"/>
            </a:lvl2pPr>
            <a:lvl3pPr marL="456560" indent="0" algn="ctr">
              <a:buNone/>
              <a:defRPr sz="899"/>
            </a:lvl3pPr>
            <a:lvl4pPr marL="684840" indent="0" algn="ctr">
              <a:buNone/>
              <a:defRPr sz="799"/>
            </a:lvl4pPr>
            <a:lvl5pPr marL="913120" indent="0" algn="ctr">
              <a:buNone/>
              <a:defRPr sz="799"/>
            </a:lvl5pPr>
            <a:lvl6pPr marL="1141400" indent="0" algn="ctr">
              <a:buNone/>
              <a:defRPr sz="799"/>
            </a:lvl6pPr>
            <a:lvl7pPr marL="1369680" indent="0" algn="ctr">
              <a:buNone/>
              <a:defRPr sz="799"/>
            </a:lvl7pPr>
            <a:lvl8pPr marL="1597960" indent="0" algn="ctr">
              <a:buNone/>
              <a:defRPr sz="799"/>
            </a:lvl8pPr>
            <a:lvl9pPr marL="1826240" indent="0" algn="ctr">
              <a:buNone/>
              <a:defRPr sz="799"/>
            </a:lvl9pPr>
          </a:lstStyle>
          <a:p>
            <a:r>
              <a:rPr lang="en-US"/>
              <a:t>Click to edit Master subtitle style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688395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14539" y="1022400"/>
            <a:ext cx="6159777" cy="1308600"/>
          </a:xfrm>
        </p:spPr>
        <p:txBody>
          <a:bodyPr lIns="0" tIns="0" rIns="0" bIns="0" anchor="t" anchorCtr="0">
            <a:normAutofit/>
          </a:bodyPr>
          <a:lstStyle>
            <a:lvl1pPr>
              <a:lnSpc>
                <a:spcPts val="4494"/>
              </a:lnSpc>
              <a:defRPr sz="3994" b="0" i="0" baseline="0">
                <a:solidFill>
                  <a:srgbClr val="00306E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GB" dirty="0"/>
              <a:t>Document Title</a:t>
            </a:r>
            <a:br>
              <a:rPr lang="en-GB" dirty="0"/>
            </a:br>
            <a:r>
              <a:rPr lang="en-GB" dirty="0"/>
              <a:t>goes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188855" y="1022400"/>
            <a:ext cx="2743200" cy="365125"/>
          </a:xfrm>
        </p:spPr>
        <p:txBody>
          <a:bodyPr/>
          <a:lstStyle>
            <a:lvl1pPr algn="r">
              <a:defRPr>
                <a:solidFill>
                  <a:srgbClr val="00306E"/>
                </a:solidFill>
              </a:defRPr>
            </a:lvl1pPr>
          </a:lstStyle>
          <a:p>
            <a:fld id="{82E9FB20-07CB-F64F-85C2-AB9D9CD93BAB}" type="datetimeFigureOut">
              <a:rPr lang="en-GB" smtClean="0"/>
              <a:pPr/>
              <a:t>16/02/2025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48013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587" y="365125"/>
            <a:ext cx="10081996" cy="1325563"/>
          </a:xfrm>
          <a:prstGeom prst="rect">
            <a:avLst/>
          </a:prstGeom>
        </p:spPr>
        <p:txBody>
          <a:bodyPr/>
          <a:lstStyle>
            <a:lvl1pPr>
              <a:defRPr sz="3295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587" y="1825626"/>
            <a:ext cx="10081996" cy="4127119"/>
          </a:xfrm>
          <a:prstGeom prst="rect">
            <a:avLst/>
          </a:prstGeom>
        </p:spPr>
        <p:txBody>
          <a:bodyPr/>
          <a:lstStyle>
            <a:lvl1pPr>
              <a:defRPr sz="2696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99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59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9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59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288374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sm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587" y="365125"/>
            <a:ext cx="10081996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587" y="1825626"/>
            <a:ext cx="10081996" cy="4127119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020975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587" y="365125"/>
            <a:ext cx="10063734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587" y="1825626"/>
            <a:ext cx="4813454" cy="414540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87511" y="1825625"/>
            <a:ext cx="5014810" cy="414540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54428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172" y="365126"/>
            <a:ext cx="10514827" cy="1134491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172" y="1681163"/>
            <a:ext cx="5157544" cy="82391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98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280" indent="0">
              <a:buNone/>
              <a:defRPr sz="999" b="1"/>
            </a:lvl2pPr>
            <a:lvl3pPr marL="456560" indent="0">
              <a:buNone/>
              <a:defRPr sz="899" b="1"/>
            </a:lvl3pPr>
            <a:lvl4pPr marL="684840" indent="0">
              <a:buNone/>
              <a:defRPr sz="799" b="1"/>
            </a:lvl4pPr>
            <a:lvl5pPr marL="913120" indent="0">
              <a:buNone/>
              <a:defRPr sz="799" b="1"/>
            </a:lvl5pPr>
            <a:lvl6pPr marL="1141400" indent="0">
              <a:buNone/>
              <a:defRPr sz="799" b="1"/>
            </a:lvl6pPr>
            <a:lvl7pPr marL="1369680" indent="0">
              <a:buNone/>
              <a:defRPr sz="799" b="1"/>
            </a:lvl7pPr>
            <a:lvl8pPr marL="1597960" indent="0">
              <a:buNone/>
              <a:defRPr sz="799" b="1"/>
            </a:lvl8pPr>
            <a:lvl9pPr marL="1826240" indent="0">
              <a:buNone/>
              <a:defRPr sz="7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172" y="2596896"/>
            <a:ext cx="5157544" cy="351129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091" y="1681163"/>
            <a:ext cx="5182908" cy="82391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98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280" indent="0">
              <a:buNone/>
              <a:defRPr sz="999" b="1"/>
            </a:lvl2pPr>
            <a:lvl3pPr marL="456560" indent="0">
              <a:buNone/>
              <a:defRPr sz="899" b="1"/>
            </a:lvl3pPr>
            <a:lvl4pPr marL="684840" indent="0">
              <a:buNone/>
              <a:defRPr sz="799" b="1"/>
            </a:lvl4pPr>
            <a:lvl5pPr marL="913120" indent="0">
              <a:buNone/>
              <a:defRPr sz="799" b="1"/>
            </a:lvl5pPr>
            <a:lvl6pPr marL="1141400" indent="0">
              <a:buNone/>
              <a:defRPr sz="799" b="1"/>
            </a:lvl6pPr>
            <a:lvl7pPr marL="1369680" indent="0">
              <a:buNone/>
              <a:defRPr sz="799" b="1"/>
            </a:lvl7pPr>
            <a:lvl8pPr marL="1597960" indent="0">
              <a:buNone/>
              <a:defRPr sz="799" b="1"/>
            </a:lvl8pPr>
            <a:lvl9pPr marL="1826240" indent="0">
              <a:buNone/>
              <a:defRPr sz="7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091" y="2596896"/>
            <a:ext cx="5182908" cy="351129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09993178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587" y="365125"/>
            <a:ext cx="10514827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726514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172" y="987425"/>
            <a:ext cx="3932162" cy="1069975"/>
          </a:xfrm>
          <a:prstGeom prst="rect">
            <a:avLst/>
          </a:prstGeom>
        </p:spPr>
        <p:txBody>
          <a:bodyPr anchor="t"/>
          <a:lstStyle>
            <a:lvl1pPr>
              <a:defRPr sz="1598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2908" y="987425"/>
            <a:ext cx="6172091" cy="4636136"/>
          </a:xfrm>
          <a:prstGeom prst="rect">
            <a:avLst/>
          </a:prstGeom>
        </p:spPr>
        <p:txBody>
          <a:bodyPr/>
          <a:lstStyle>
            <a:lvl1pPr>
              <a:defRPr sz="1598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39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19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999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999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999"/>
            </a:lvl6pPr>
            <a:lvl7pPr>
              <a:defRPr sz="999"/>
            </a:lvl7pPr>
            <a:lvl8pPr>
              <a:defRPr sz="999"/>
            </a:lvl8pPr>
            <a:lvl9pPr>
              <a:defRPr sz="9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172" y="2203704"/>
            <a:ext cx="3932162" cy="34198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99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280" indent="0">
              <a:buNone/>
              <a:defRPr sz="699"/>
            </a:lvl2pPr>
            <a:lvl3pPr marL="456560" indent="0">
              <a:buNone/>
              <a:defRPr sz="599"/>
            </a:lvl3pPr>
            <a:lvl4pPr marL="684840" indent="0">
              <a:buNone/>
              <a:defRPr sz="499"/>
            </a:lvl4pPr>
            <a:lvl5pPr marL="913120" indent="0">
              <a:buNone/>
              <a:defRPr sz="499"/>
            </a:lvl5pPr>
            <a:lvl6pPr marL="1141400" indent="0">
              <a:buNone/>
              <a:defRPr sz="499"/>
            </a:lvl6pPr>
            <a:lvl7pPr marL="1369680" indent="0">
              <a:buNone/>
              <a:defRPr sz="499"/>
            </a:lvl7pPr>
            <a:lvl8pPr marL="1597960" indent="0">
              <a:buNone/>
              <a:defRPr sz="499"/>
            </a:lvl8pPr>
            <a:lvl9pPr marL="1826240" indent="0">
              <a:buNone/>
              <a:defRPr sz="499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15604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172" y="987425"/>
            <a:ext cx="3932162" cy="1069975"/>
          </a:xfrm>
          <a:prstGeom prst="rect">
            <a:avLst/>
          </a:prstGeom>
        </p:spPr>
        <p:txBody>
          <a:bodyPr anchor="t"/>
          <a:lstStyle>
            <a:lvl1pPr>
              <a:defRPr sz="1598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2908" y="987425"/>
            <a:ext cx="5810722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98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280" indent="0">
              <a:buNone/>
              <a:defRPr sz="1398"/>
            </a:lvl2pPr>
            <a:lvl3pPr marL="456560" indent="0">
              <a:buNone/>
              <a:defRPr sz="1198"/>
            </a:lvl3pPr>
            <a:lvl4pPr marL="684840" indent="0">
              <a:buNone/>
              <a:defRPr sz="999"/>
            </a:lvl4pPr>
            <a:lvl5pPr marL="913120" indent="0">
              <a:buNone/>
              <a:defRPr sz="999"/>
            </a:lvl5pPr>
            <a:lvl6pPr marL="1141400" indent="0">
              <a:buNone/>
              <a:defRPr sz="999"/>
            </a:lvl6pPr>
            <a:lvl7pPr marL="1369680" indent="0">
              <a:buNone/>
              <a:defRPr sz="999"/>
            </a:lvl7pPr>
            <a:lvl8pPr marL="1597960" indent="0">
              <a:buNone/>
              <a:defRPr sz="999"/>
            </a:lvl8pPr>
            <a:lvl9pPr marL="1826240" indent="0">
              <a:buNone/>
              <a:defRPr sz="999"/>
            </a:lvl9pPr>
          </a:lstStyle>
          <a:p>
            <a:r>
              <a:rPr lang="en-US"/>
              <a:t>Click icon to add picture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172" y="2176272"/>
            <a:ext cx="3932162" cy="36927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99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280" indent="0">
              <a:buNone/>
              <a:defRPr sz="699"/>
            </a:lvl2pPr>
            <a:lvl3pPr marL="456560" indent="0">
              <a:buNone/>
              <a:defRPr sz="599"/>
            </a:lvl3pPr>
            <a:lvl4pPr marL="684840" indent="0">
              <a:buNone/>
              <a:defRPr sz="499"/>
            </a:lvl4pPr>
            <a:lvl5pPr marL="913120" indent="0">
              <a:buNone/>
              <a:defRPr sz="499"/>
            </a:lvl5pPr>
            <a:lvl6pPr marL="1141400" indent="0">
              <a:buNone/>
              <a:defRPr sz="499"/>
            </a:lvl6pPr>
            <a:lvl7pPr marL="1369680" indent="0">
              <a:buNone/>
              <a:defRPr sz="499"/>
            </a:lvl7pPr>
            <a:lvl8pPr marL="1597960" indent="0">
              <a:buNone/>
              <a:defRPr sz="499"/>
            </a:lvl8pPr>
            <a:lvl9pPr marL="1826240" indent="0">
              <a:buNone/>
              <a:defRPr sz="499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52048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3367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98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280" indent="0">
              <a:buNone/>
              <a:defRPr sz="1398"/>
            </a:lvl2pPr>
            <a:lvl3pPr marL="456560" indent="0">
              <a:buNone/>
              <a:defRPr sz="1198"/>
            </a:lvl3pPr>
            <a:lvl4pPr marL="684840" indent="0">
              <a:buNone/>
              <a:defRPr sz="999"/>
            </a:lvl4pPr>
            <a:lvl5pPr marL="913120" indent="0">
              <a:buNone/>
              <a:defRPr sz="999"/>
            </a:lvl5pPr>
            <a:lvl6pPr marL="1141400" indent="0">
              <a:buNone/>
              <a:defRPr sz="999"/>
            </a:lvl6pPr>
            <a:lvl7pPr marL="1369680" indent="0">
              <a:buNone/>
              <a:defRPr sz="999"/>
            </a:lvl7pPr>
            <a:lvl8pPr marL="1597960" indent="0">
              <a:buNone/>
              <a:defRPr sz="999"/>
            </a:lvl8pPr>
            <a:lvl9pPr marL="1826240" indent="0">
              <a:buNone/>
              <a:defRPr sz="999"/>
            </a:lvl9pPr>
          </a:lstStyle>
          <a:p>
            <a:r>
              <a:rPr lang="en-US"/>
              <a:t>Click icon to add picture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619503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396"/>
            <a:ext cx="12192000" cy="507208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2547830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Body Level One…"/>
          <p:cNvSpPr txBox="1">
            <a:spLocks noGrp="1"/>
          </p:cNvSpPr>
          <p:nvPr>
            <p:ph type="body" idx="1"/>
          </p:nvPr>
        </p:nvSpPr>
        <p:spPr>
          <a:xfrm>
            <a:off x="844550" y="889000"/>
            <a:ext cx="10502900" cy="50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0" name="Image" descr="Image"/>
          <p:cNvPicPr>
            <a:picLocks noChangeAspect="1"/>
          </p:cNvPicPr>
          <p:nvPr/>
        </p:nvPicPr>
        <p:blipFill rotWithShape="1">
          <a:blip r:embed="rId2"/>
          <a:srcRect l="2624" t="219"/>
          <a:stretch/>
        </p:blipFill>
        <p:spPr>
          <a:xfrm>
            <a:off x="0" y="6345382"/>
            <a:ext cx="12192000" cy="519735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53445" y="6463335"/>
            <a:ext cx="304360" cy="297530"/>
          </a:xfrm>
          <a:prstGeom prst="rect">
            <a:avLst/>
          </a:prstGeom>
        </p:spPr>
        <p:txBody>
          <a:bodyPr/>
          <a:lstStyle>
            <a:lvl1pPr>
              <a:defRPr sz="175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1081563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_Blu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580" y="1088136"/>
            <a:ext cx="7578665" cy="662781"/>
          </a:xfrm>
          <a:prstGeom prst="rect">
            <a:avLst/>
          </a:prstGeom>
        </p:spPr>
        <p:txBody>
          <a:bodyPr/>
          <a:lstStyle>
            <a:lvl1pPr>
              <a:defRPr sz="3994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086580" y="1769492"/>
            <a:ext cx="7578665" cy="76781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994">
                <a:solidFill>
                  <a:srgbClr val="FEDA2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280" indent="0">
              <a:buFontTx/>
              <a:buNone/>
              <a:defRPr sz="3994">
                <a:solidFill>
                  <a:srgbClr val="FEDA2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56560" indent="0">
              <a:buFontTx/>
              <a:buNone/>
              <a:defRPr sz="3994">
                <a:solidFill>
                  <a:srgbClr val="FEDA2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4840" indent="0">
              <a:buFontTx/>
              <a:buNone/>
              <a:defRPr sz="3994">
                <a:solidFill>
                  <a:srgbClr val="FEDA2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13120" indent="0">
              <a:buFontTx/>
              <a:buNone/>
              <a:defRPr sz="3994">
                <a:solidFill>
                  <a:srgbClr val="FEDA2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086580" y="3868262"/>
            <a:ext cx="7578665" cy="2486819"/>
          </a:xfrm>
          <a:prstGeom prst="rect">
            <a:avLst/>
          </a:prstGeom>
        </p:spPr>
        <p:txBody>
          <a:bodyPr/>
          <a:lstStyle>
            <a:lvl1pPr>
              <a:defRPr sz="219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19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19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19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19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8487393" y="0"/>
            <a:ext cx="3709668" cy="6858000"/>
          </a:xfrm>
          <a:prstGeom prst="rect">
            <a:avLst/>
          </a:prstGeom>
        </p:spPr>
        <p:txBody>
          <a:bodyPr anchor="ctr" anchorCtr="1"/>
          <a:lstStyle>
            <a:lvl1pPr marL="0" indent="0">
              <a:buFontTx/>
              <a:buNone/>
              <a:defRPr sz="46934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280" indent="0">
              <a:buFontTx/>
              <a:buNone/>
              <a:defRPr sz="46934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56560" indent="0">
              <a:buFontTx/>
              <a:buNone/>
              <a:defRPr sz="46934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4840" indent="0">
              <a:buFontTx/>
              <a:buNone/>
              <a:defRPr sz="46934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13120" indent="0">
              <a:buFontTx/>
              <a:buNone/>
              <a:defRPr sz="46934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1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7284113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198" y="1122363"/>
            <a:ext cx="9143604" cy="2387600"/>
          </a:xfrm>
          <a:prstGeom prst="rect">
            <a:avLst/>
          </a:prstGeom>
        </p:spPr>
        <p:txBody>
          <a:bodyPr anchor="t"/>
          <a:lstStyle>
            <a:lvl1pPr algn="l">
              <a:defRPr sz="3994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198" y="3602038"/>
            <a:ext cx="9143604" cy="16557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197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280" indent="0" algn="ctr">
              <a:buNone/>
              <a:defRPr sz="999"/>
            </a:lvl2pPr>
            <a:lvl3pPr marL="456560" indent="0" algn="ctr">
              <a:buNone/>
              <a:defRPr sz="899"/>
            </a:lvl3pPr>
            <a:lvl4pPr marL="684840" indent="0" algn="ctr">
              <a:buNone/>
              <a:defRPr sz="799"/>
            </a:lvl4pPr>
            <a:lvl5pPr marL="913120" indent="0" algn="ctr">
              <a:buNone/>
              <a:defRPr sz="799"/>
            </a:lvl5pPr>
            <a:lvl6pPr marL="1141400" indent="0" algn="ctr">
              <a:buNone/>
              <a:defRPr sz="799"/>
            </a:lvl6pPr>
            <a:lvl7pPr marL="1369680" indent="0" algn="ctr">
              <a:buNone/>
              <a:defRPr sz="799"/>
            </a:lvl7pPr>
            <a:lvl8pPr marL="1597960" indent="0" algn="ctr">
              <a:buNone/>
              <a:defRPr sz="799"/>
            </a:lvl8pPr>
            <a:lvl9pPr marL="1826240" indent="0" algn="ctr">
              <a:buNone/>
              <a:defRPr sz="799"/>
            </a:lvl9pPr>
          </a:lstStyle>
          <a:p>
            <a:r>
              <a:rPr lang="en-US"/>
              <a:t>Click to edit Master subtitle style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3427063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587" y="365125"/>
            <a:ext cx="10081996" cy="1325563"/>
          </a:xfrm>
          <a:prstGeom prst="rect">
            <a:avLst/>
          </a:prstGeom>
        </p:spPr>
        <p:txBody>
          <a:bodyPr/>
          <a:lstStyle>
            <a:lvl1pPr>
              <a:defRPr sz="3295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587" y="1825626"/>
            <a:ext cx="10081996" cy="4127119"/>
          </a:xfrm>
          <a:prstGeom prst="rect">
            <a:avLst/>
          </a:prstGeom>
        </p:spPr>
        <p:txBody>
          <a:bodyPr/>
          <a:lstStyle>
            <a:lvl1pPr>
              <a:defRPr sz="2696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99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59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9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59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539813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-sm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587" y="365125"/>
            <a:ext cx="10081996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587" y="1825626"/>
            <a:ext cx="10081996" cy="4127119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966627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587" y="365125"/>
            <a:ext cx="10063734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587" y="1825626"/>
            <a:ext cx="4813454" cy="414540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87511" y="1825625"/>
            <a:ext cx="5014810" cy="414540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476850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172" y="365126"/>
            <a:ext cx="10514827" cy="1134491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172" y="1681163"/>
            <a:ext cx="5157544" cy="82391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98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280" indent="0">
              <a:buNone/>
              <a:defRPr sz="999" b="1"/>
            </a:lvl2pPr>
            <a:lvl3pPr marL="456560" indent="0">
              <a:buNone/>
              <a:defRPr sz="899" b="1"/>
            </a:lvl3pPr>
            <a:lvl4pPr marL="684840" indent="0">
              <a:buNone/>
              <a:defRPr sz="799" b="1"/>
            </a:lvl4pPr>
            <a:lvl5pPr marL="913120" indent="0">
              <a:buNone/>
              <a:defRPr sz="799" b="1"/>
            </a:lvl5pPr>
            <a:lvl6pPr marL="1141400" indent="0">
              <a:buNone/>
              <a:defRPr sz="799" b="1"/>
            </a:lvl6pPr>
            <a:lvl7pPr marL="1369680" indent="0">
              <a:buNone/>
              <a:defRPr sz="799" b="1"/>
            </a:lvl7pPr>
            <a:lvl8pPr marL="1597960" indent="0">
              <a:buNone/>
              <a:defRPr sz="799" b="1"/>
            </a:lvl8pPr>
            <a:lvl9pPr marL="1826240" indent="0">
              <a:buNone/>
              <a:defRPr sz="7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172" y="2596896"/>
            <a:ext cx="5157544" cy="351129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091" y="1681163"/>
            <a:ext cx="5182908" cy="82391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98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280" indent="0">
              <a:buNone/>
              <a:defRPr sz="999" b="1"/>
            </a:lvl2pPr>
            <a:lvl3pPr marL="456560" indent="0">
              <a:buNone/>
              <a:defRPr sz="899" b="1"/>
            </a:lvl3pPr>
            <a:lvl4pPr marL="684840" indent="0">
              <a:buNone/>
              <a:defRPr sz="799" b="1"/>
            </a:lvl4pPr>
            <a:lvl5pPr marL="913120" indent="0">
              <a:buNone/>
              <a:defRPr sz="799" b="1"/>
            </a:lvl5pPr>
            <a:lvl6pPr marL="1141400" indent="0">
              <a:buNone/>
              <a:defRPr sz="799" b="1"/>
            </a:lvl6pPr>
            <a:lvl7pPr marL="1369680" indent="0">
              <a:buNone/>
              <a:defRPr sz="799" b="1"/>
            </a:lvl7pPr>
            <a:lvl8pPr marL="1597960" indent="0">
              <a:buNone/>
              <a:defRPr sz="799" b="1"/>
            </a:lvl8pPr>
            <a:lvl9pPr marL="1826240" indent="0">
              <a:buNone/>
              <a:defRPr sz="7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091" y="2596896"/>
            <a:ext cx="5182908" cy="351129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10146176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587" y="365125"/>
            <a:ext cx="10514827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6893104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172" y="987425"/>
            <a:ext cx="3932162" cy="1069975"/>
          </a:xfrm>
          <a:prstGeom prst="rect">
            <a:avLst/>
          </a:prstGeom>
        </p:spPr>
        <p:txBody>
          <a:bodyPr anchor="t"/>
          <a:lstStyle>
            <a:lvl1pPr>
              <a:defRPr sz="1598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2908" y="987425"/>
            <a:ext cx="6172091" cy="4636136"/>
          </a:xfrm>
          <a:prstGeom prst="rect">
            <a:avLst/>
          </a:prstGeom>
        </p:spPr>
        <p:txBody>
          <a:bodyPr/>
          <a:lstStyle>
            <a:lvl1pPr>
              <a:defRPr sz="1598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39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19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999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999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999"/>
            </a:lvl6pPr>
            <a:lvl7pPr>
              <a:defRPr sz="999"/>
            </a:lvl7pPr>
            <a:lvl8pPr>
              <a:defRPr sz="999"/>
            </a:lvl8pPr>
            <a:lvl9pPr>
              <a:defRPr sz="9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172" y="2203704"/>
            <a:ext cx="3932162" cy="34198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99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280" indent="0">
              <a:buNone/>
              <a:defRPr sz="699"/>
            </a:lvl2pPr>
            <a:lvl3pPr marL="456560" indent="0">
              <a:buNone/>
              <a:defRPr sz="599"/>
            </a:lvl3pPr>
            <a:lvl4pPr marL="684840" indent="0">
              <a:buNone/>
              <a:defRPr sz="499"/>
            </a:lvl4pPr>
            <a:lvl5pPr marL="913120" indent="0">
              <a:buNone/>
              <a:defRPr sz="499"/>
            </a:lvl5pPr>
            <a:lvl6pPr marL="1141400" indent="0">
              <a:buNone/>
              <a:defRPr sz="499"/>
            </a:lvl6pPr>
            <a:lvl7pPr marL="1369680" indent="0">
              <a:buNone/>
              <a:defRPr sz="499"/>
            </a:lvl7pPr>
            <a:lvl8pPr marL="1597960" indent="0">
              <a:buNone/>
              <a:defRPr sz="499"/>
            </a:lvl8pPr>
            <a:lvl9pPr marL="1826240" indent="0">
              <a:buNone/>
              <a:defRPr sz="499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441715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172" y="987425"/>
            <a:ext cx="3932162" cy="1069975"/>
          </a:xfrm>
          <a:prstGeom prst="rect">
            <a:avLst/>
          </a:prstGeom>
        </p:spPr>
        <p:txBody>
          <a:bodyPr anchor="t"/>
          <a:lstStyle>
            <a:lvl1pPr>
              <a:defRPr sz="1598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2908" y="987425"/>
            <a:ext cx="5810722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98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280" indent="0">
              <a:buNone/>
              <a:defRPr sz="1398"/>
            </a:lvl2pPr>
            <a:lvl3pPr marL="456560" indent="0">
              <a:buNone/>
              <a:defRPr sz="1198"/>
            </a:lvl3pPr>
            <a:lvl4pPr marL="684840" indent="0">
              <a:buNone/>
              <a:defRPr sz="999"/>
            </a:lvl4pPr>
            <a:lvl5pPr marL="913120" indent="0">
              <a:buNone/>
              <a:defRPr sz="999"/>
            </a:lvl5pPr>
            <a:lvl6pPr marL="1141400" indent="0">
              <a:buNone/>
              <a:defRPr sz="999"/>
            </a:lvl6pPr>
            <a:lvl7pPr marL="1369680" indent="0">
              <a:buNone/>
              <a:defRPr sz="999"/>
            </a:lvl7pPr>
            <a:lvl8pPr marL="1597960" indent="0">
              <a:buNone/>
              <a:defRPr sz="999"/>
            </a:lvl8pPr>
            <a:lvl9pPr marL="1826240" indent="0">
              <a:buNone/>
              <a:defRPr sz="999"/>
            </a:lvl9pPr>
          </a:lstStyle>
          <a:p>
            <a:r>
              <a:rPr lang="en-US"/>
              <a:t>Click icon to add picture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172" y="2176272"/>
            <a:ext cx="3932162" cy="36927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99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280" indent="0">
              <a:buNone/>
              <a:defRPr sz="699"/>
            </a:lvl2pPr>
            <a:lvl3pPr marL="456560" indent="0">
              <a:buNone/>
              <a:defRPr sz="599"/>
            </a:lvl3pPr>
            <a:lvl4pPr marL="684840" indent="0">
              <a:buNone/>
              <a:defRPr sz="499"/>
            </a:lvl4pPr>
            <a:lvl5pPr marL="913120" indent="0">
              <a:buNone/>
              <a:defRPr sz="499"/>
            </a:lvl5pPr>
            <a:lvl6pPr marL="1141400" indent="0">
              <a:buNone/>
              <a:defRPr sz="499"/>
            </a:lvl6pPr>
            <a:lvl7pPr marL="1369680" indent="0">
              <a:buNone/>
              <a:defRPr sz="499"/>
            </a:lvl7pPr>
            <a:lvl8pPr marL="1597960" indent="0">
              <a:buNone/>
              <a:defRPr sz="499"/>
            </a:lvl8pPr>
            <a:lvl9pPr marL="1826240" indent="0">
              <a:buNone/>
              <a:defRPr sz="499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633822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3367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98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280" indent="0">
              <a:buNone/>
              <a:defRPr sz="1398"/>
            </a:lvl2pPr>
            <a:lvl3pPr marL="456560" indent="0">
              <a:buNone/>
              <a:defRPr sz="1198"/>
            </a:lvl3pPr>
            <a:lvl4pPr marL="684840" indent="0">
              <a:buNone/>
              <a:defRPr sz="999"/>
            </a:lvl4pPr>
            <a:lvl5pPr marL="913120" indent="0">
              <a:buNone/>
              <a:defRPr sz="999"/>
            </a:lvl5pPr>
            <a:lvl6pPr marL="1141400" indent="0">
              <a:buNone/>
              <a:defRPr sz="999"/>
            </a:lvl6pPr>
            <a:lvl7pPr marL="1369680" indent="0">
              <a:buNone/>
              <a:defRPr sz="999"/>
            </a:lvl7pPr>
            <a:lvl8pPr marL="1597960" indent="0">
              <a:buNone/>
              <a:defRPr sz="999"/>
            </a:lvl8pPr>
            <a:lvl9pPr marL="1826240" indent="0">
              <a:buNone/>
              <a:defRPr sz="999"/>
            </a:lvl9pPr>
          </a:lstStyle>
          <a:p>
            <a:r>
              <a:rPr lang="en-US"/>
              <a:t>Click icon to add picture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599044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198" y="1122363"/>
            <a:ext cx="9143604" cy="2387600"/>
          </a:xfrm>
          <a:prstGeom prst="rect">
            <a:avLst/>
          </a:prstGeom>
        </p:spPr>
        <p:txBody>
          <a:bodyPr anchor="t"/>
          <a:lstStyle>
            <a:lvl1pPr algn="l">
              <a:defRPr sz="3994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198" y="3602038"/>
            <a:ext cx="9143604" cy="16557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197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280" indent="0" algn="ctr">
              <a:buNone/>
              <a:defRPr sz="999"/>
            </a:lvl2pPr>
            <a:lvl3pPr marL="456560" indent="0" algn="ctr">
              <a:buNone/>
              <a:defRPr sz="899"/>
            </a:lvl3pPr>
            <a:lvl4pPr marL="684840" indent="0" algn="ctr">
              <a:buNone/>
              <a:defRPr sz="799"/>
            </a:lvl4pPr>
            <a:lvl5pPr marL="913120" indent="0" algn="ctr">
              <a:buNone/>
              <a:defRPr sz="799"/>
            </a:lvl5pPr>
            <a:lvl6pPr marL="1141400" indent="0" algn="ctr">
              <a:buNone/>
              <a:defRPr sz="799"/>
            </a:lvl6pPr>
            <a:lvl7pPr marL="1369680" indent="0" algn="ctr">
              <a:buNone/>
              <a:defRPr sz="799"/>
            </a:lvl7pPr>
            <a:lvl8pPr marL="1597960" indent="0" algn="ctr">
              <a:buNone/>
              <a:defRPr sz="799"/>
            </a:lvl8pPr>
            <a:lvl9pPr marL="1826240" indent="0" algn="ctr">
              <a:buNone/>
              <a:defRPr sz="799"/>
            </a:lvl9pPr>
          </a:lstStyle>
          <a:p>
            <a:r>
              <a:rPr lang="en-US"/>
              <a:t>Click to edit Master subtitle style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610379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_yellow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86579" y="1088136"/>
            <a:ext cx="7058203" cy="662781"/>
          </a:xfrm>
          <a:prstGeom prst="rect">
            <a:avLst/>
          </a:prstGeom>
        </p:spPr>
        <p:txBody>
          <a:bodyPr/>
          <a:lstStyle>
            <a:lvl1pPr>
              <a:defRPr sz="3994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086579" y="1769492"/>
            <a:ext cx="7058203" cy="76781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994">
                <a:solidFill>
                  <a:srgbClr val="2E2E2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280" indent="0">
              <a:buFontTx/>
              <a:buNone/>
              <a:defRPr sz="3994">
                <a:solidFill>
                  <a:srgbClr val="FEDA2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56560" indent="0">
              <a:buFontTx/>
              <a:buNone/>
              <a:defRPr sz="3994">
                <a:solidFill>
                  <a:srgbClr val="FEDA2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4840" indent="0">
              <a:buFontTx/>
              <a:buNone/>
              <a:defRPr sz="3994">
                <a:solidFill>
                  <a:srgbClr val="FEDA2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13120" indent="0">
              <a:buFontTx/>
              <a:buNone/>
              <a:defRPr sz="3994">
                <a:solidFill>
                  <a:srgbClr val="FEDA2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086579" y="3868262"/>
            <a:ext cx="7058203" cy="2486819"/>
          </a:xfrm>
          <a:prstGeom prst="rect">
            <a:avLst/>
          </a:prstGeom>
        </p:spPr>
        <p:txBody>
          <a:bodyPr/>
          <a:lstStyle>
            <a:lvl1pPr>
              <a:defRPr sz="2197">
                <a:solidFill>
                  <a:srgbClr val="2E2E2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197">
                <a:solidFill>
                  <a:srgbClr val="2E2E2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197">
                <a:solidFill>
                  <a:srgbClr val="2E2E2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197">
                <a:solidFill>
                  <a:srgbClr val="2E2E2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197">
                <a:solidFill>
                  <a:srgbClr val="2E2E2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7799782" y="0"/>
            <a:ext cx="4392218" cy="6858000"/>
          </a:xfrm>
          <a:prstGeom prst="rect">
            <a:avLst/>
          </a:prstGeom>
        </p:spPr>
        <p:txBody>
          <a:bodyPr anchor="ctr" anchorCtr="1"/>
          <a:lstStyle>
            <a:lvl1pPr marL="0" indent="0">
              <a:buFontTx/>
              <a:buNone/>
              <a:defRPr sz="46934">
                <a:solidFill>
                  <a:srgbClr val="00306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65698759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587" y="365125"/>
            <a:ext cx="10081996" cy="1325563"/>
          </a:xfrm>
          <a:prstGeom prst="rect">
            <a:avLst/>
          </a:prstGeom>
        </p:spPr>
        <p:txBody>
          <a:bodyPr/>
          <a:lstStyle>
            <a:lvl1pPr>
              <a:defRPr sz="3295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587" y="1825626"/>
            <a:ext cx="10081996" cy="4127119"/>
          </a:xfrm>
          <a:prstGeom prst="rect">
            <a:avLst/>
          </a:prstGeom>
        </p:spPr>
        <p:txBody>
          <a:bodyPr/>
          <a:lstStyle>
            <a:lvl1pPr>
              <a:defRPr sz="2696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99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59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9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59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15320146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sm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587" y="365125"/>
            <a:ext cx="10081996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587" y="1825626"/>
            <a:ext cx="10081996" cy="4127119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4127818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587" y="365125"/>
            <a:ext cx="10063734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587" y="1825626"/>
            <a:ext cx="4813454" cy="414540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87511" y="1825625"/>
            <a:ext cx="5014810" cy="414540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2332857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172" y="365126"/>
            <a:ext cx="10514827" cy="1134491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172" y="1681163"/>
            <a:ext cx="5157544" cy="82391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98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280" indent="0">
              <a:buNone/>
              <a:defRPr sz="999" b="1"/>
            </a:lvl2pPr>
            <a:lvl3pPr marL="456560" indent="0">
              <a:buNone/>
              <a:defRPr sz="899" b="1"/>
            </a:lvl3pPr>
            <a:lvl4pPr marL="684840" indent="0">
              <a:buNone/>
              <a:defRPr sz="799" b="1"/>
            </a:lvl4pPr>
            <a:lvl5pPr marL="913120" indent="0">
              <a:buNone/>
              <a:defRPr sz="799" b="1"/>
            </a:lvl5pPr>
            <a:lvl6pPr marL="1141400" indent="0">
              <a:buNone/>
              <a:defRPr sz="799" b="1"/>
            </a:lvl6pPr>
            <a:lvl7pPr marL="1369680" indent="0">
              <a:buNone/>
              <a:defRPr sz="799" b="1"/>
            </a:lvl7pPr>
            <a:lvl8pPr marL="1597960" indent="0">
              <a:buNone/>
              <a:defRPr sz="799" b="1"/>
            </a:lvl8pPr>
            <a:lvl9pPr marL="1826240" indent="0">
              <a:buNone/>
              <a:defRPr sz="7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172" y="2596896"/>
            <a:ext cx="5157544" cy="351129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091" y="1681163"/>
            <a:ext cx="5182908" cy="82391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98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280" indent="0">
              <a:buNone/>
              <a:defRPr sz="999" b="1"/>
            </a:lvl2pPr>
            <a:lvl3pPr marL="456560" indent="0">
              <a:buNone/>
              <a:defRPr sz="899" b="1"/>
            </a:lvl3pPr>
            <a:lvl4pPr marL="684840" indent="0">
              <a:buNone/>
              <a:defRPr sz="799" b="1"/>
            </a:lvl4pPr>
            <a:lvl5pPr marL="913120" indent="0">
              <a:buNone/>
              <a:defRPr sz="799" b="1"/>
            </a:lvl5pPr>
            <a:lvl6pPr marL="1141400" indent="0">
              <a:buNone/>
              <a:defRPr sz="799" b="1"/>
            </a:lvl6pPr>
            <a:lvl7pPr marL="1369680" indent="0">
              <a:buNone/>
              <a:defRPr sz="799" b="1"/>
            </a:lvl7pPr>
            <a:lvl8pPr marL="1597960" indent="0">
              <a:buNone/>
              <a:defRPr sz="799" b="1"/>
            </a:lvl8pPr>
            <a:lvl9pPr marL="1826240" indent="0">
              <a:buNone/>
              <a:defRPr sz="7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091" y="2596896"/>
            <a:ext cx="5182908" cy="351129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1011258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587" y="365125"/>
            <a:ext cx="10514827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4568381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172" y="987425"/>
            <a:ext cx="3932162" cy="1069975"/>
          </a:xfrm>
          <a:prstGeom prst="rect">
            <a:avLst/>
          </a:prstGeom>
        </p:spPr>
        <p:txBody>
          <a:bodyPr anchor="t"/>
          <a:lstStyle>
            <a:lvl1pPr>
              <a:defRPr sz="1598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2908" y="987425"/>
            <a:ext cx="6172091" cy="4636136"/>
          </a:xfrm>
          <a:prstGeom prst="rect">
            <a:avLst/>
          </a:prstGeom>
        </p:spPr>
        <p:txBody>
          <a:bodyPr/>
          <a:lstStyle>
            <a:lvl1pPr>
              <a:defRPr sz="1598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39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19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999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999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999"/>
            </a:lvl6pPr>
            <a:lvl7pPr>
              <a:defRPr sz="999"/>
            </a:lvl7pPr>
            <a:lvl8pPr>
              <a:defRPr sz="999"/>
            </a:lvl8pPr>
            <a:lvl9pPr>
              <a:defRPr sz="9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172" y="2203704"/>
            <a:ext cx="3932162" cy="34198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99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280" indent="0">
              <a:buNone/>
              <a:defRPr sz="699"/>
            </a:lvl2pPr>
            <a:lvl3pPr marL="456560" indent="0">
              <a:buNone/>
              <a:defRPr sz="599"/>
            </a:lvl3pPr>
            <a:lvl4pPr marL="684840" indent="0">
              <a:buNone/>
              <a:defRPr sz="499"/>
            </a:lvl4pPr>
            <a:lvl5pPr marL="913120" indent="0">
              <a:buNone/>
              <a:defRPr sz="499"/>
            </a:lvl5pPr>
            <a:lvl6pPr marL="1141400" indent="0">
              <a:buNone/>
              <a:defRPr sz="499"/>
            </a:lvl6pPr>
            <a:lvl7pPr marL="1369680" indent="0">
              <a:buNone/>
              <a:defRPr sz="499"/>
            </a:lvl7pPr>
            <a:lvl8pPr marL="1597960" indent="0">
              <a:buNone/>
              <a:defRPr sz="499"/>
            </a:lvl8pPr>
            <a:lvl9pPr marL="1826240" indent="0">
              <a:buNone/>
              <a:defRPr sz="499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620463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172" y="987425"/>
            <a:ext cx="3932162" cy="1069975"/>
          </a:xfrm>
          <a:prstGeom prst="rect">
            <a:avLst/>
          </a:prstGeom>
        </p:spPr>
        <p:txBody>
          <a:bodyPr anchor="t"/>
          <a:lstStyle>
            <a:lvl1pPr>
              <a:defRPr sz="1598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2908" y="987425"/>
            <a:ext cx="5810722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98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280" indent="0">
              <a:buNone/>
              <a:defRPr sz="1398"/>
            </a:lvl2pPr>
            <a:lvl3pPr marL="456560" indent="0">
              <a:buNone/>
              <a:defRPr sz="1198"/>
            </a:lvl3pPr>
            <a:lvl4pPr marL="684840" indent="0">
              <a:buNone/>
              <a:defRPr sz="999"/>
            </a:lvl4pPr>
            <a:lvl5pPr marL="913120" indent="0">
              <a:buNone/>
              <a:defRPr sz="999"/>
            </a:lvl5pPr>
            <a:lvl6pPr marL="1141400" indent="0">
              <a:buNone/>
              <a:defRPr sz="999"/>
            </a:lvl6pPr>
            <a:lvl7pPr marL="1369680" indent="0">
              <a:buNone/>
              <a:defRPr sz="999"/>
            </a:lvl7pPr>
            <a:lvl8pPr marL="1597960" indent="0">
              <a:buNone/>
              <a:defRPr sz="999"/>
            </a:lvl8pPr>
            <a:lvl9pPr marL="1826240" indent="0">
              <a:buNone/>
              <a:defRPr sz="999"/>
            </a:lvl9pPr>
          </a:lstStyle>
          <a:p>
            <a:r>
              <a:rPr lang="en-US"/>
              <a:t>Click icon to add picture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172" y="2176272"/>
            <a:ext cx="3932162" cy="36927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99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280" indent="0">
              <a:buNone/>
              <a:defRPr sz="699"/>
            </a:lvl2pPr>
            <a:lvl3pPr marL="456560" indent="0">
              <a:buNone/>
              <a:defRPr sz="599"/>
            </a:lvl3pPr>
            <a:lvl4pPr marL="684840" indent="0">
              <a:buNone/>
              <a:defRPr sz="499"/>
            </a:lvl4pPr>
            <a:lvl5pPr marL="913120" indent="0">
              <a:buNone/>
              <a:defRPr sz="499"/>
            </a:lvl5pPr>
            <a:lvl6pPr marL="1141400" indent="0">
              <a:buNone/>
              <a:defRPr sz="499"/>
            </a:lvl6pPr>
            <a:lvl7pPr marL="1369680" indent="0">
              <a:buNone/>
              <a:defRPr sz="499"/>
            </a:lvl7pPr>
            <a:lvl8pPr marL="1597960" indent="0">
              <a:buNone/>
              <a:defRPr sz="499"/>
            </a:lvl8pPr>
            <a:lvl9pPr marL="1826240" indent="0">
              <a:buNone/>
              <a:defRPr sz="499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192615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3367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98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280" indent="0">
              <a:buNone/>
              <a:defRPr sz="1398"/>
            </a:lvl2pPr>
            <a:lvl3pPr marL="456560" indent="0">
              <a:buNone/>
              <a:defRPr sz="1198"/>
            </a:lvl3pPr>
            <a:lvl4pPr marL="684840" indent="0">
              <a:buNone/>
              <a:defRPr sz="999"/>
            </a:lvl4pPr>
            <a:lvl5pPr marL="913120" indent="0">
              <a:buNone/>
              <a:defRPr sz="999"/>
            </a:lvl5pPr>
            <a:lvl6pPr marL="1141400" indent="0">
              <a:buNone/>
              <a:defRPr sz="999"/>
            </a:lvl6pPr>
            <a:lvl7pPr marL="1369680" indent="0">
              <a:buNone/>
              <a:defRPr sz="999"/>
            </a:lvl7pPr>
            <a:lvl8pPr marL="1597960" indent="0">
              <a:buNone/>
              <a:defRPr sz="999"/>
            </a:lvl8pPr>
            <a:lvl9pPr marL="1826240" indent="0">
              <a:buNone/>
              <a:defRPr sz="999"/>
            </a:lvl9pPr>
          </a:lstStyle>
          <a:p>
            <a:r>
              <a:rPr lang="en-US"/>
              <a:t>Click icon to add picture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3868961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198" y="1122363"/>
            <a:ext cx="9143604" cy="2387600"/>
          </a:xfrm>
          <a:prstGeom prst="rect">
            <a:avLst/>
          </a:prstGeom>
        </p:spPr>
        <p:txBody>
          <a:bodyPr anchor="t"/>
          <a:lstStyle>
            <a:lvl1pPr algn="l">
              <a:defRPr sz="3994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198" y="3602038"/>
            <a:ext cx="9143604" cy="16557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197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280" indent="0" algn="ctr">
              <a:buNone/>
              <a:defRPr sz="999"/>
            </a:lvl2pPr>
            <a:lvl3pPr marL="456560" indent="0" algn="ctr">
              <a:buNone/>
              <a:defRPr sz="899"/>
            </a:lvl3pPr>
            <a:lvl4pPr marL="684840" indent="0" algn="ctr">
              <a:buNone/>
              <a:defRPr sz="799"/>
            </a:lvl4pPr>
            <a:lvl5pPr marL="913120" indent="0" algn="ctr">
              <a:buNone/>
              <a:defRPr sz="799"/>
            </a:lvl5pPr>
            <a:lvl6pPr marL="1141400" indent="0" algn="ctr">
              <a:buNone/>
              <a:defRPr sz="799"/>
            </a:lvl6pPr>
            <a:lvl7pPr marL="1369680" indent="0" algn="ctr">
              <a:buNone/>
              <a:defRPr sz="799"/>
            </a:lvl7pPr>
            <a:lvl8pPr marL="1597960" indent="0" algn="ctr">
              <a:buNone/>
              <a:defRPr sz="799"/>
            </a:lvl8pPr>
            <a:lvl9pPr marL="1826240" indent="0" algn="ctr">
              <a:buNone/>
              <a:defRPr sz="799"/>
            </a:lvl9pPr>
          </a:lstStyle>
          <a:p>
            <a:r>
              <a:rPr lang="en-US"/>
              <a:t>Click to edit Master subtitle style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57959374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587" y="365125"/>
            <a:ext cx="10081996" cy="1325563"/>
          </a:xfrm>
          <a:prstGeom prst="rect">
            <a:avLst/>
          </a:prstGeom>
        </p:spPr>
        <p:txBody>
          <a:bodyPr/>
          <a:lstStyle>
            <a:lvl1pPr>
              <a:defRPr sz="3295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587" y="1825626"/>
            <a:ext cx="10081996" cy="4127119"/>
          </a:xfrm>
          <a:prstGeom prst="rect">
            <a:avLst/>
          </a:prstGeom>
        </p:spPr>
        <p:txBody>
          <a:bodyPr/>
          <a:lstStyle>
            <a:lvl1pPr>
              <a:defRPr sz="2696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99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59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9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59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447185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27432-50A0-449D-8846-E566AD66D934}" type="datetimeFigureOut">
              <a:rPr lang="en-NZ" smtClean="0"/>
              <a:t>16/02/2025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D6DDB-791A-4D07-BACE-E877C077A74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5327713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sm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587" y="365125"/>
            <a:ext cx="10081996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587" y="1825626"/>
            <a:ext cx="10081996" cy="4127119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4289723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587" y="365125"/>
            <a:ext cx="10063734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587" y="1825626"/>
            <a:ext cx="4813454" cy="414540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87511" y="1825625"/>
            <a:ext cx="5014810" cy="414540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5685768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172" y="365126"/>
            <a:ext cx="10514827" cy="1134491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172" y="1681163"/>
            <a:ext cx="5157544" cy="82391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98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280" indent="0">
              <a:buNone/>
              <a:defRPr sz="999" b="1"/>
            </a:lvl2pPr>
            <a:lvl3pPr marL="456560" indent="0">
              <a:buNone/>
              <a:defRPr sz="899" b="1"/>
            </a:lvl3pPr>
            <a:lvl4pPr marL="684840" indent="0">
              <a:buNone/>
              <a:defRPr sz="799" b="1"/>
            </a:lvl4pPr>
            <a:lvl5pPr marL="913120" indent="0">
              <a:buNone/>
              <a:defRPr sz="799" b="1"/>
            </a:lvl5pPr>
            <a:lvl6pPr marL="1141400" indent="0">
              <a:buNone/>
              <a:defRPr sz="799" b="1"/>
            </a:lvl6pPr>
            <a:lvl7pPr marL="1369680" indent="0">
              <a:buNone/>
              <a:defRPr sz="799" b="1"/>
            </a:lvl7pPr>
            <a:lvl8pPr marL="1597960" indent="0">
              <a:buNone/>
              <a:defRPr sz="799" b="1"/>
            </a:lvl8pPr>
            <a:lvl9pPr marL="1826240" indent="0">
              <a:buNone/>
              <a:defRPr sz="7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172" y="2596896"/>
            <a:ext cx="5157544" cy="351129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091" y="1681163"/>
            <a:ext cx="5182908" cy="82391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98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280" indent="0">
              <a:buNone/>
              <a:defRPr sz="999" b="1"/>
            </a:lvl2pPr>
            <a:lvl3pPr marL="456560" indent="0">
              <a:buNone/>
              <a:defRPr sz="899" b="1"/>
            </a:lvl3pPr>
            <a:lvl4pPr marL="684840" indent="0">
              <a:buNone/>
              <a:defRPr sz="799" b="1"/>
            </a:lvl4pPr>
            <a:lvl5pPr marL="913120" indent="0">
              <a:buNone/>
              <a:defRPr sz="799" b="1"/>
            </a:lvl5pPr>
            <a:lvl6pPr marL="1141400" indent="0">
              <a:buNone/>
              <a:defRPr sz="799" b="1"/>
            </a:lvl6pPr>
            <a:lvl7pPr marL="1369680" indent="0">
              <a:buNone/>
              <a:defRPr sz="799" b="1"/>
            </a:lvl7pPr>
            <a:lvl8pPr marL="1597960" indent="0">
              <a:buNone/>
              <a:defRPr sz="799" b="1"/>
            </a:lvl8pPr>
            <a:lvl9pPr marL="1826240" indent="0">
              <a:buNone/>
              <a:defRPr sz="7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091" y="2596896"/>
            <a:ext cx="5182908" cy="351129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26999660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587" y="365125"/>
            <a:ext cx="10514827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6220917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172" y="987425"/>
            <a:ext cx="3932162" cy="1069975"/>
          </a:xfrm>
          <a:prstGeom prst="rect">
            <a:avLst/>
          </a:prstGeom>
        </p:spPr>
        <p:txBody>
          <a:bodyPr anchor="t"/>
          <a:lstStyle>
            <a:lvl1pPr>
              <a:defRPr sz="1598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2908" y="987425"/>
            <a:ext cx="6172091" cy="4636136"/>
          </a:xfrm>
          <a:prstGeom prst="rect">
            <a:avLst/>
          </a:prstGeom>
        </p:spPr>
        <p:txBody>
          <a:bodyPr/>
          <a:lstStyle>
            <a:lvl1pPr>
              <a:defRPr sz="1598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39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19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999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999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999"/>
            </a:lvl6pPr>
            <a:lvl7pPr>
              <a:defRPr sz="999"/>
            </a:lvl7pPr>
            <a:lvl8pPr>
              <a:defRPr sz="999"/>
            </a:lvl8pPr>
            <a:lvl9pPr>
              <a:defRPr sz="9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172" y="2203704"/>
            <a:ext cx="3932162" cy="34198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99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280" indent="0">
              <a:buNone/>
              <a:defRPr sz="699"/>
            </a:lvl2pPr>
            <a:lvl3pPr marL="456560" indent="0">
              <a:buNone/>
              <a:defRPr sz="599"/>
            </a:lvl3pPr>
            <a:lvl4pPr marL="684840" indent="0">
              <a:buNone/>
              <a:defRPr sz="499"/>
            </a:lvl4pPr>
            <a:lvl5pPr marL="913120" indent="0">
              <a:buNone/>
              <a:defRPr sz="499"/>
            </a:lvl5pPr>
            <a:lvl6pPr marL="1141400" indent="0">
              <a:buNone/>
              <a:defRPr sz="499"/>
            </a:lvl6pPr>
            <a:lvl7pPr marL="1369680" indent="0">
              <a:buNone/>
              <a:defRPr sz="499"/>
            </a:lvl7pPr>
            <a:lvl8pPr marL="1597960" indent="0">
              <a:buNone/>
              <a:defRPr sz="499"/>
            </a:lvl8pPr>
            <a:lvl9pPr marL="1826240" indent="0">
              <a:buNone/>
              <a:defRPr sz="499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284606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172" y="987425"/>
            <a:ext cx="3932162" cy="1069975"/>
          </a:xfrm>
          <a:prstGeom prst="rect">
            <a:avLst/>
          </a:prstGeom>
        </p:spPr>
        <p:txBody>
          <a:bodyPr anchor="t"/>
          <a:lstStyle>
            <a:lvl1pPr>
              <a:defRPr sz="1598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2908" y="987425"/>
            <a:ext cx="5810722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98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280" indent="0">
              <a:buNone/>
              <a:defRPr sz="1398"/>
            </a:lvl2pPr>
            <a:lvl3pPr marL="456560" indent="0">
              <a:buNone/>
              <a:defRPr sz="1198"/>
            </a:lvl3pPr>
            <a:lvl4pPr marL="684840" indent="0">
              <a:buNone/>
              <a:defRPr sz="999"/>
            </a:lvl4pPr>
            <a:lvl5pPr marL="913120" indent="0">
              <a:buNone/>
              <a:defRPr sz="999"/>
            </a:lvl5pPr>
            <a:lvl6pPr marL="1141400" indent="0">
              <a:buNone/>
              <a:defRPr sz="999"/>
            </a:lvl6pPr>
            <a:lvl7pPr marL="1369680" indent="0">
              <a:buNone/>
              <a:defRPr sz="999"/>
            </a:lvl7pPr>
            <a:lvl8pPr marL="1597960" indent="0">
              <a:buNone/>
              <a:defRPr sz="999"/>
            </a:lvl8pPr>
            <a:lvl9pPr marL="1826240" indent="0">
              <a:buNone/>
              <a:defRPr sz="999"/>
            </a:lvl9pPr>
          </a:lstStyle>
          <a:p>
            <a:r>
              <a:rPr lang="en-US"/>
              <a:t>Click icon to add picture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172" y="2176272"/>
            <a:ext cx="3932162" cy="36927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99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280" indent="0">
              <a:buNone/>
              <a:defRPr sz="699"/>
            </a:lvl2pPr>
            <a:lvl3pPr marL="456560" indent="0">
              <a:buNone/>
              <a:defRPr sz="599"/>
            </a:lvl3pPr>
            <a:lvl4pPr marL="684840" indent="0">
              <a:buNone/>
              <a:defRPr sz="499"/>
            </a:lvl4pPr>
            <a:lvl5pPr marL="913120" indent="0">
              <a:buNone/>
              <a:defRPr sz="499"/>
            </a:lvl5pPr>
            <a:lvl6pPr marL="1141400" indent="0">
              <a:buNone/>
              <a:defRPr sz="499"/>
            </a:lvl6pPr>
            <a:lvl7pPr marL="1369680" indent="0">
              <a:buNone/>
              <a:defRPr sz="499"/>
            </a:lvl7pPr>
            <a:lvl8pPr marL="1597960" indent="0">
              <a:buNone/>
              <a:defRPr sz="499"/>
            </a:lvl8pPr>
            <a:lvl9pPr marL="1826240" indent="0">
              <a:buNone/>
              <a:defRPr sz="499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286673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3367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98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280" indent="0">
              <a:buNone/>
              <a:defRPr sz="1398"/>
            </a:lvl2pPr>
            <a:lvl3pPr marL="456560" indent="0">
              <a:buNone/>
              <a:defRPr sz="1198"/>
            </a:lvl3pPr>
            <a:lvl4pPr marL="684840" indent="0">
              <a:buNone/>
              <a:defRPr sz="999"/>
            </a:lvl4pPr>
            <a:lvl5pPr marL="913120" indent="0">
              <a:buNone/>
              <a:defRPr sz="999"/>
            </a:lvl5pPr>
            <a:lvl6pPr marL="1141400" indent="0">
              <a:buNone/>
              <a:defRPr sz="999"/>
            </a:lvl6pPr>
            <a:lvl7pPr marL="1369680" indent="0">
              <a:buNone/>
              <a:defRPr sz="999"/>
            </a:lvl7pPr>
            <a:lvl8pPr marL="1597960" indent="0">
              <a:buNone/>
              <a:defRPr sz="999"/>
            </a:lvl8pPr>
            <a:lvl9pPr marL="1826240" indent="0">
              <a:buNone/>
              <a:defRPr sz="999"/>
            </a:lvl9pPr>
          </a:lstStyle>
          <a:p>
            <a:r>
              <a:rPr lang="en-US"/>
              <a:t>Click icon to add picture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9340515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198" y="1122363"/>
            <a:ext cx="9143604" cy="2387600"/>
          </a:xfrm>
          <a:prstGeom prst="rect">
            <a:avLst/>
          </a:prstGeom>
        </p:spPr>
        <p:txBody>
          <a:bodyPr anchor="t"/>
          <a:lstStyle>
            <a:lvl1pPr algn="l">
              <a:defRPr sz="3994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198" y="3602038"/>
            <a:ext cx="9143604" cy="16557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197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280" indent="0" algn="ctr">
              <a:buNone/>
              <a:defRPr sz="999"/>
            </a:lvl2pPr>
            <a:lvl3pPr marL="456560" indent="0" algn="ctr">
              <a:buNone/>
              <a:defRPr sz="899"/>
            </a:lvl3pPr>
            <a:lvl4pPr marL="684840" indent="0" algn="ctr">
              <a:buNone/>
              <a:defRPr sz="799"/>
            </a:lvl4pPr>
            <a:lvl5pPr marL="913120" indent="0" algn="ctr">
              <a:buNone/>
              <a:defRPr sz="799"/>
            </a:lvl5pPr>
            <a:lvl6pPr marL="1141400" indent="0" algn="ctr">
              <a:buNone/>
              <a:defRPr sz="799"/>
            </a:lvl6pPr>
            <a:lvl7pPr marL="1369680" indent="0" algn="ctr">
              <a:buNone/>
              <a:defRPr sz="799"/>
            </a:lvl7pPr>
            <a:lvl8pPr marL="1597960" indent="0" algn="ctr">
              <a:buNone/>
              <a:defRPr sz="799"/>
            </a:lvl8pPr>
            <a:lvl9pPr marL="1826240" indent="0" algn="ctr">
              <a:buNone/>
              <a:defRPr sz="799"/>
            </a:lvl9pPr>
          </a:lstStyle>
          <a:p>
            <a:r>
              <a:rPr lang="en-US"/>
              <a:t>Click to edit Master subtitle style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24829229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587" y="365125"/>
            <a:ext cx="10081996" cy="1325563"/>
          </a:xfrm>
          <a:prstGeom prst="rect">
            <a:avLst/>
          </a:prstGeom>
        </p:spPr>
        <p:txBody>
          <a:bodyPr/>
          <a:lstStyle>
            <a:lvl1pPr>
              <a:defRPr sz="3295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587" y="1825626"/>
            <a:ext cx="10081996" cy="4127119"/>
          </a:xfrm>
          <a:prstGeom prst="rect">
            <a:avLst/>
          </a:prstGeom>
        </p:spPr>
        <p:txBody>
          <a:bodyPr/>
          <a:lstStyle>
            <a:lvl1pPr>
              <a:defRPr sz="2696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99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59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9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59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93523699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sm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587" y="365125"/>
            <a:ext cx="10081996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587" y="1825626"/>
            <a:ext cx="10081996" cy="4127119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98958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14539" y="1022400"/>
            <a:ext cx="6159777" cy="1308600"/>
          </a:xfrm>
        </p:spPr>
        <p:txBody>
          <a:bodyPr lIns="0" tIns="0" rIns="0" bIns="0" anchor="t" anchorCtr="0">
            <a:normAutofit/>
          </a:bodyPr>
          <a:lstStyle>
            <a:lvl1pPr>
              <a:lnSpc>
                <a:spcPts val="4494"/>
              </a:lnSpc>
              <a:defRPr sz="3994" b="0" i="0" baseline="0">
                <a:solidFill>
                  <a:srgbClr val="00306E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GB" dirty="0"/>
              <a:t>Document Title</a:t>
            </a:r>
            <a:br>
              <a:rPr lang="en-GB" dirty="0"/>
            </a:br>
            <a:r>
              <a:rPr lang="en-GB" dirty="0"/>
              <a:t>goes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188855" y="1022400"/>
            <a:ext cx="2743200" cy="365125"/>
          </a:xfrm>
        </p:spPr>
        <p:txBody>
          <a:bodyPr/>
          <a:lstStyle>
            <a:lvl1pPr algn="r">
              <a:defRPr>
                <a:solidFill>
                  <a:srgbClr val="00306E"/>
                </a:solidFill>
              </a:defRPr>
            </a:lvl1pPr>
          </a:lstStyle>
          <a:p>
            <a:fld id="{82E9FB20-07CB-F64F-85C2-AB9D9CD93BAB}" type="datetimeFigureOut">
              <a:rPr lang="en-GB" smtClean="0"/>
              <a:pPr/>
              <a:t>16/02/2025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910985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587" y="365125"/>
            <a:ext cx="10063734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587" y="1825626"/>
            <a:ext cx="4813454" cy="414540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87511" y="1825625"/>
            <a:ext cx="5014810" cy="414540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897092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172" y="365126"/>
            <a:ext cx="10514827" cy="1134491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172" y="1681163"/>
            <a:ext cx="5157544" cy="82391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98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280" indent="0">
              <a:buNone/>
              <a:defRPr sz="999" b="1"/>
            </a:lvl2pPr>
            <a:lvl3pPr marL="456560" indent="0">
              <a:buNone/>
              <a:defRPr sz="899" b="1"/>
            </a:lvl3pPr>
            <a:lvl4pPr marL="684840" indent="0">
              <a:buNone/>
              <a:defRPr sz="799" b="1"/>
            </a:lvl4pPr>
            <a:lvl5pPr marL="913120" indent="0">
              <a:buNone/>
              <a:defRPr sz="799" b="1"/>
            </a:lvl5pPr>
            <a:lvl6pPr marL="1141400" indent="0">
              <a:buNone/>
              <a:defRPr sz="799" b="1"/>
            </a:lvl6pPr>
            <a:lvl7pPr marL="1369680" indent="0">
              <a:buNone/>
              <a:defRPr sz="799" b="1"/>
            </a:lvl7pPr>
            <a:lvl8pPr marL="1597960" indent="0">
              <a:buNone/>
              <a:defRPr sz="799" b="1"/>
            </a:lvl8pPr>
            <a:lvl9pPr marL="1826240" indent="0">
              <a:buNone/>
              <a:defRPr sz="7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172" y="2596896"/>
            <a:ext cx="5157544" cy="351129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091" y="1681163"/>
            <a:ext cx="5182908" cy="82391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98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280" indent="0">
              <a:buNone/>
              <a:defRPr sz="999" b="1"/>
            </a:lvl2pPr>
            <a:lvl3pPr marL="456560" indent="0">
              <a:buNone/>
              <a:defRPr sz="899" b="1"/>
            </a:lvl3pPr>
            <a:lvl4pPr marL="684840" indent="0">
              <a:buNone/>
              <a:defRPr sz="799" b="1"/>
            </a:lvl4pPr>
            <a:lvl5pPr marL="913120" indent="0">
              <a:buNone/>
              <a:defRPr sz="799" b="1"/>
            </a:lvl5pPr>
            <a:lvl6pPr marL="1141400" indent="0">
              <a:buNone/>
              <a:defRPr sz="799" b="1"/>
            </a:lvl6pPr>
            <a:lvl7pPr marL="1369680" indent="0">
              <a:buNone/>
              <a:defRPr sz="799" b="1"/>
            </a:lvl7pPr>
            <a:lvl8pPr marL="1597960" indent="0">
              <a:buNone/>
              <a:defRPr sz="799" b="1"/>
            </a:lvl8pPr>
            <a:lvl9pPr marL="1826240" indent="0">
              <a:buNone/>
              <a:defRPr sz="7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091" y="2596896"/>
            <a:ext cx="5182908" cy="351129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35395742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587" y="365125"/>
            <a:ext cx="10514827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8066262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172" y="987425"/>
            <a:ext cx="3932162" cy="1069975"/>
          </a:xfrm>
          <a:prstGeom prst="rect">
            <a:avLst/>
          </a:prstGeom>
        </p:spPr>
        <p:txBody>
          <a:bodyPr anchor="t"/>
          <a:lstStyle>
            <a:lvl1pPr>
              <a:defRPr sz="1598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2908" y="987425"/>
            <a:ext cx="6172091" cy="4636136"/>
          </a:xfrm>
          <a:prstGeom prst="rect">
            <a:avLst/>
          </a:prstGeom>
        </p:spPr>
        <p:txBody>
          <a:bodyPr/>
          <a:lstStyle>
            <a:lvl1pPr>
              <a:defRPr sz="1598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39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19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999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999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999"/>
            </a:lvl6pPr>
            <a:lvl7pPr>
              <a:defRPr sz="999"/>
            </a:lvl7pPr>
            <a:lvl8pPr>
              <a:defRPr sz="999"/>
            </a:lvl8pPr>
            <a:lvl9pPr>
              <a:defRPr sz="9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172" y="2203704"/>
            <a:ext cx="3932162" cy="34198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99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280" indent="0">
              <a:buNone/>
              <a:defRPr sz="699"/>
            </a:lvl2pPr>
            <a:lvl3pPr marL="456560" indent="0">
              <a:buNone/>
              <a:defRPr sz="599"/>
            </a:lvl3pPr>
            <a:lvl4pPr marL="684840" indent="0">
              <a:buNone/>
              <a:defRPr sz="499"/>
            </a:lvl4pPr>
            <a:lvl5pPr marL="913120" indent="0">
              <a:buNone/>
              <a:defRPr sz="499"/>
            </a:lvl5pPr>
            <a:lvl6pPr marL="1141400" indent="0">
              <a:buNone/>
              <a:defRPr sz="499"/>
            </a:lvl6pPr>
            <a:lvl7pPr marL="1369680" indent="0">
              <a:buNone/>
              <a:defRPr sz="499"/>
            </a:lvl7pPr>
            <a:lvl8pPr marL="1597960" indent="0">
              <a:buNone/>
              <a:defRPr sz="499"/>
            </a:lvl8pPr>
            <a:lvl9pPr marL="1826240" indent="0">
              <a:buNone/>
              <a:defRPr sz="499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76184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172" y="987425"/>
            <a:ext cx="3932162" cy="1069975"/>
          </a:xfrm>
          <a:prstGeom prst="rect">
            <a:avLst/>
          </a:prstGeom>
        </p:spPr>
        <p:txBody>
          <a:bodyPr anchor="t"/>
          <a:lstStyle>
            <a:lvl1pPr>
              <a:defRPr sz="1598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2908" y="987425"/>
            <a:ext cx="5810722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98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280" indent="0">
              <a:buNone/>
              <a:defRPr sz="1398"/>
            </a:lvl2pPr>
            <a:lvl3pPr marL="456560" indent="0">
              <a:buNone/>
              <a:defRPr sz="1198"/>
            </a:lvl3pPr>
            <a:lvl4pPr marL="684840" indent="0">
              <a:buNone/>
              <a:defRPr sz="999"/>
            </a:lvl4pPr>
            <a:lvl5pPr marL="913120" indent="0">
              <a:buNone/>
              <a:defRPr sz="999"/>
            </a:lvl5pPr>
            <a:lvl6pPr marL="1141400" indent="0">
              <a:buNone/>
              <a:defRPr sz="999"/>
            </a:lvl6pPr>
            <a:lvl7pPr marL="1369680" indent="0">
              <a:buNone/>
              <a:defRPr sz="999"/>
            </a:lvl7pPr>
            <a:lvl8pPr marL="1597960" indent="0">
              <a:buNone/>
              <a:defRPr sz="999"/>
            </a:lvl8pPr>
            <a:lvl9pPr marL="1826240" indent="0">
              <a:buNone/>
              <a:defRPr sz="999"/>
            </a:lvl9pPr>
          </a:lstStyle>
          <a:p>
            <a:r>
              <a:rPr lang="en-US"/>
              <a:t>Click icon to add picture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172" y="2176272"/>
            <a:ext cx="3932162" cy="36927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99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280" indent="0">
              <a:buNone/>
              <a:defRPr sz="699"/>
            </a:lvl2pPr>
            <a:lvl3pPr marL="456560" indent="0">
              <a:buNone/>
              <a:defRPr sz="599"/>
            </a:lvl3pPr>
            <a:lvl4pPr marL="684840" indent="0">
              <a:buNone/>
              <a:defRPr sz="499"/>
            </a:lvl4pPr>
            <a:lvl5pPr marL="913120" indent="0">
              <a:buNone/>
              <a:defRPr sz="499"/>
            </a:lvl5pPr>
            <a:lvl6pPr marL="1141400" indent="0">
              <a:buNone/>
              <a:defRPr sz="499"/>
            </a:lvl6pPr>
            <a:lvl7pPr marL="1369680" indent="0">
              <a:buNone/>
              <a:defRPr sz="499"/>
            </a:lvl7pPr>
            <a:lvl8pPr marL="1597960" indent="0">
              <a:buNone/>
              <a:defRPr sz="499"/>
            </a:lvl8pPr>
            <a:lvl9pPr marL="1826240" indent="0">
              <a:buNone/>
              <a:defRPr sz="499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398586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3367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98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280" indent="0">
              <a:buNone/>
              <a:defRPr sz="1398"/>
            </a:lvl2pPr>
            <a:lvl3pPr marL="456560" indent="0">
              <a:buNone/>
              <a:defRPr sz="1198"/>
            </a:lvl3pPr>
            <a:lvl4pPr marL="684840" indent="0">
              <a:buNone/>
              <a:defRPr sz="999"/>
            </a:lvl4pPr>
            <a:lvl5pPr marL="913120" indent="0">
              <a:buNone/>
              <a:defRPr sz="999"/>
            </a:lvl5pPr>
            <a:lvl6pPr marL="1141400" indent="0">
              <a:buNone/>
              <a:defRPr sz="999"/>
            </a:lvl6pPr>
            <a:lvl7pPr marL="1369680" indent="0">
              <a:buNone/>
              <a:defRPr sz="999"/>
            </a:lvl7pPr>
            <a:lvl8pPr marL="1597960" indent="0">
              <a:buNone/>
              <a:defRPr sz="999"/>
            </a:lvl8pPr>
            <a:lvl9pPr marL="1826240" indent="0">
              <a:buNone/>
              <a:defRPr sz="999"/>
            </a:lvl9pPr>
          </a:lstStyle>
          <a:p>
            <a:r>
              <a:rPr lang="en-US"/>
              <a:t>Click icon to add picture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8290480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5893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3_dark blu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086580" y="1769492"/>
            <a:ext cx="6968198" cy="76781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994">
                <a:solidFill>
                  <a:srgbClr val="FEDA2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280" indent="0">
              <a:buFontTx/>
              <a:buNone/>
              <a:defRPr sz="3994">
                <a:solidFill>
                  <a:srgbClr val="FEDA2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56560" indent="0">
              <a:buFontTx/>
              <a:buNone/>
              <a:defRPr sz="3994">
                <a:solidFill>
                  <a:srgbClr val="FEDA2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4840" indent="0">
              <a:buFontTx/>
              <a:buNone/>
              <a:defRPr sz="3994">
                <a:solidFill>
                  <a:srgbClr val="FEDA2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13120" indent="0">
              <a:buFontTx/>
              <a:buNone/>
              <a:defRPr sz="3994">
                <a:solidFill>
                  <a:srgbClr val="FEDA2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086580" y="3868262"/>
            <a:ext cx="6968198" cy="2486819"/>
          </a:xfrm>
          <a:prstGeom prst="rect">
            <a:avLst/>
          </a:prstGeom>
        </p:spPr>
        <p:txBody>
          <a:bodyPr/>
          <a:lstStyle>
            <a:lvl1pPr>
              <a:defRPr sz="219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19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19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19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19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7799782" y="0"/>
            <a:ext cx="4392218" cy="6858000"/>
          </a:xfrm>
          <a:prstGeom prst="rect">
            <a:avLst/>
          </a:prstGeom>
        </p:spPr>
        <p:txBody>
          <a:bodyPr anchor="ctr" anchorCtr="1"/>
          <a:lstStyle>
            <a:lvl1pPr marL="0" indent="0">
              <a:buFontTx/>
              <a:buNone/>
              <a:defRPr sz="46934">
                <a:solidFill>
                  <a:srgbClr val="FEDA2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en-NZ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1086579" y="999619"/>
            <a:ext cx="6968198" cy="76781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994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280" indent="0">
              <a:buFontTx/>
              <a:buNone/>
              <a:defRPr sz="3994">
                <a:solidFill>
                  <a:srgbClr val="FEDA2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56560" indent="0">
              <a:buFontTx/>
              <a:buNone/>
              <a:defRPr sz="3994">
                <a:solidFill>
                  <a:srgbClr val="FEDA2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4840" indent="0">
              <a:buFontTx/>
              <a:buNone/>
              <a:defRPr sz="3994">
                <a:solidFill>
                  <a:srgbClr val="FEDA2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13120" indent="0">
              <a:buFontTx/>
              <a:buNone/>
              <a:defRPr sz="3994">
                <a:solidFill>
                  <a:srgbClr val="FEDA2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1934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13749" y="1023710"/>
            <a:ext cx="6665357" cy="1325563"/>
          </a:xfrm>
          <a:prstGeom prst="rect">
            <a:avLst/>
          </a:prstGeom>
        </p:spPr>
        <p:txBody>
          <a:bodyPr/>
          <a:lstStyle>
            <a:lvl1pPr>
              <a:defRPr sz="3295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013748" y="2506663"/>
            <a:ext cx="6665358" cy="3848418"/>
          </a:xfrm>
          <a:prstGeom prst="rect">
            <a:avLst/>
          </a:prstGeom>
        </p:spPr>
        <p:txBody>
          <a:bodyPr/>
          <a:lstStyle>
            <a:lvl1pPr>
              <a:defRPr sz="2696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99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598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98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598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934507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image" Target="../media/image12.jpg"/><Relationship Id="rId5" Type="http://schemas.openxmlformats.org/officeDocument/2006/relationships/slideLayout" Target="../slideLayouts/slideLayout44.xml"/><Relationship Id="rId10" Type="http://schemas.openxmlformats.org/officeDocument/2006/relationships/theme" Target="../theme/theme1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image" Target="../media/image13.jpg"/><Relationship Id="rId5" Type="http://schemas.openxmlformats.org/officeDocument/2006/relationships/slideLayout" Target="../slideLayouts/slideLayout53.xml"/><Relationship Id="rId10" Type="http://schemas.openxmlformats.org/officeDocument/2006/relationships/theme" Target="../theme/theme11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image" Target="../media/image14.jpg"/><Relationship Id="rId5" Type="http://schemas.openxmlformats.org/officeDocument/2006/relationships/slideLayout" Target="../slideLayouts/slideLayout62.xml"/><Relationship Id="rId10" Type="http://schemas.openxmlformats.org/officeDocument/2006/relationships/theme" Target="../theme/theme12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image" Target="../media/image14.jpg"/><Relationship Id="rId5" Type="http://schemas.openxmlformats.org/officeDocument/2006/relationships/slideLayout" Target="../slideLayouts/slideLayout71.xml"/><Relationship Id="rId10" Type="http://schemas.openxmlformats.org/officeDocument/2006/relationships/theme" Target="../theme/theme13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76.xml"/><Relationship Id="rId4" Type="http://schemas.openxmlformats.org/officeDocument/2006/relationships/image" Target="../media/image16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jp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7.jpg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10" Type="http://schemas.openxmlformats.org/officeDocument/2006/relationships/image" Target="../media/image8.jpg"/><Relationship Id="rId4" Type="http://schemas.openxmlformats.org/officeDocument/2006/relationships/slideLayout" Target="../slideLayouts/slideLayout24.xml"/><Relationship Id="rId9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image" Target="../media/image9.jpg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911"/>
            <a:ext cx="12192000" cy="686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36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l" defTabSz="456560" rtl="0" eaLnBrk="1" latinLnBrk="0" hangingPunct="1">
        <a:lnSpc>
          <a:spcPct val="90000"/>
        </a:lnSpc>
        <a:spcBef>
          <a:spcPct val="0"/>
        </a:spcBef>
        <a:buNone/>
        <a:defRPr sz="21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140" indent="-114140" algn="l" defTabSz="456560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1pPr>
      <a:lvl2pPr marL="34242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198" kern="1200">
          <a:solidFill>
            <a:schemeClr val="tx1"/>
          </a:solidFill>
          <a:latin typeface="+mn-lt"/>
          <a:ea typeface="+mn-ea"/>
          <a:cs typeface="+mn-cs"/>
        </a:defRPr>
      </a:lvl2pPr>
      <a:lvl3pPr marL="57070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99" kern="1200">
          <a:solidFill>
            <a:schemeClr val="tx1"/>
          </a:solidFill>
          <a:latin typeface="+mn-lt"/>
          <a:ea typeface="+mn-ea"/>
          <a:cs typeface="+mn-cs"/>
        </a:defRPr>
      </a:lvl3pPr>
      <a:lvl4pPr marL="79898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4pPr>
      <a:lvl5pPr marL="102726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5pPr>
      <a:lvl6pPr marL="125554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6pPr>
      <a:lvl7pPr marL="148382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7pPr>
      <a:lvl8pPr marL="171210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8pPr>
      <a:lvl9pPr marL="194038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1pPr>
      <a:lvl2pPr marL="22828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2pPr>
      <a:lvl3pPr marL="45656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3pPr>
      <a:lvl4pPr marL="68484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4pPr>
      <a:lvl5pPr marL="91312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5pPr>
      <a:lvl6pPr marL="114140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6pPr>
      <a:lvl7pPr marL="136968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7pPr>
      <a:lvl8pPr marL="159796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8pPr>
      <a:lvl9pPr marL="182624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06" y="6347968"/>
            <a:ext cx="12216906" cy="51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6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</p:sldLayoutIdLst>
  <p:txStyles>
    <p:titleStyle>
      <a:lvl1pPr algn="l" defTabSz="456560" rtl="0" eaLnBrk="1" latinLnBrk="0" hangingPunct="1">
        <a:lnSpc>
          <a:spcPct val="90000"/>
        </a:lnSpc>
        <a:spcBef>
          <a:spcPct val="0"/>
        </a:spcBef>
        <a:buNone/>
        <a:defRPr sz="21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140" indent="-114140" algn="l" defTabSz="456560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1pPr>
      <a:lvl2pPr marL="34242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198" kern="1200">
          <a:solidFill>
            <a:schemeClr val="tx1"/>
          </a:solidFill>
          <a:latin typeface="+mn-lt"/>
          <a:ea typeface="+mn-ea"/>
          <a:cs typeface="+mn-cs"/>
        </a:defRPr>
      </a:lvl2pPr>
      <a:lvl3pPr marL="57070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99" kern="1200">
          <a:solidFill>
            <a:schemeClr val="tx1"/>
          </a:solidFill>
          <a:latin typeface="+mn-lt"/>
          <a:ea typeface="+mn-ea"/>
          <a:cs typeface="+mn-cs"/>
        </a:defRPr>
      </a:lvl3pPr>
      <a:lvl4pPr marL="79898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4pPr>
      <a:lvl5pPr marL="102726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5pPr>
      <a:lvl6pPr marL="125554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6pPr>
      <a:lvl7pPr marL="148382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7pPr>
      <a:lvl8pPr marL="171210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8pPr>
      <a:lvl9pPr marL="194038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1pPr>
      <a:lvl2pPr marL="22828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2pPr>
      <a:lvl3pPr marL="45656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3pPr>
      <a:lvl4pPr marL="68484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4pPr>
      <a:lvl5pPr marL="91312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5pPr>
      <a:lvl6pPr marL="114140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6pPr>
      <a:lvl7pPr marL="136968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7pPr>
      <a:lvl8pPr marL="159796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8pPr>
      <a:lvl9pPr marL="182624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349273"/>
            <a:ext cx="12191998" cy="50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17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</p:sldLayoutIdLst>
  <p:txStyles>
    <p:titleStyle>
      <a:lvl1pPr algn="l" defTabSz="456560" rtl="0" eaLnBrk="1" latinLnBrk="0" hangingPunct="1">
        <a:lnSpc>
          <a:spcPct val="90000"/>
        </a:lnSpc>
        <a:spcBef>
          <a:spcPct val="0"/>
        </a:spcBef>
        <a:buNone/>
        <a:defRPr sz="21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140" indent="-114140" algn="l" defTabSz="456560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1pPr>
      <a:lvl2pPr marL="34242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198" kern="1200">
          <a:solidFill>
            <a:schemeClr val="tx1"/>
          </a:solidFill>
          <a:latin typeface="+mn-lt"/>
          <a:ea typeface="+mn-ea"/>
          <a:cs typeface="+mn-cs"/>
        </a:defRPr>
      </a:lvl2pPr>
      <a:lvl3pPr marL="57070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99" kern="1200">
          <a:solidFill>
            <a:schemeClr val="tx1"/>
          </a:solidFill>
          <a:latin typeface="+mn-lt"/>
          <a:ea typeface="+mn-ea"/>
          <a:cs typeface="+mn-cs"/>
        </a:defRPr>
      </a:lvl3pPr>
      <a:lvl4pPr marL="79898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4pPr>
      <a:lvl5pPr marL="102726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5pPr>
      <a:lvl6pPr marL="125554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6pPr>
      <a:lvl7pPr marL="148382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7pPr>
      <a:lvl8pPr marL="171210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8pPr>
      <a:lvl9pPr marL="194038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1pPr>
      <a:lvl2pPr marL="22828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2pPr>
      <a:lvl3pPr marL="45656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3pPr>
      <a:lvl4pPr marL="68484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4pPr>
      <a:lvl5pPr marL="91312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5pPr>
      <a:lvl6pPr marL="114140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6pPr>
      <a:lvl7pPr marL="136968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7pPr>
      <a:lvl8pPr marL="159796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8pPr>
      <a:lvl9pPr marL="182624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349273"/>
            <a:ext cx="12191998" cy="50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08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</p:sldLayoutIdLst>
  <p:txStyles>
    <p:titleStyle>
      <a:lvl1pPr algn="l" defTabSz="456560" rtl="0" eaLnBrk="1" latinLnBrk="0" hangingPunct="1">
        <a:lnSpc>
          <a:spcPct val="90000"/>
        </a:lnSpc>
        <a:spcBef>
          <a:spcPct val="0"/>
        </a:spcBef>
        <a:buNone/>
        <a:defRPr sz="21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140" indent="-114140" algn="l" defTabSz="456560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1pPr>
      <a:lvl2pPr marL="34242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198" kern="1200">
          <a:solidFill>
            <a:schemeClr val="tx1"/>
          </a:solidFill>
          <a:latin typeface="+mn-lt"/>
          <a:ea typeface="+mn-ea"/>
          <a:cs typeface="+mn-cs"/>
        </a:defRPr>
      </a:lvl2pPr>
      <a:lvl3pPr marL="57070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99" kern="1200">
          <a:solidFill>
            <a:schemeClr val="tx1"/>
          </a:solidFill>
          <a:latin typeface="+mn-lt"/>
          <a:ea typeface="+mn-ea"/>
          <a:cs typeface="+mn-cs"/>
        </a:defRPr>
      </a:lvl3pPr>
      <a:lvl4pPr marL="79898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4pPr>
      <a:lvl5pPr marL="102726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5pPr>
      <a:lvl6pPr marL="125554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6pPr>
      <a:lvl7pPr marL="148382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7pPr>
      <a:lvl8pPr marL="171210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8pPr>
      <a:lvl9pPr marL="194038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1pPr>
      <a:lvl2pPr marL="22828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2pPr>
      <a:lvl3pPr marL="45656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3pPr>
      <a:lvl4pPr marL="68484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4pPr>
      <a:lvl5pPr marL="91312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5pPr>
      <a:lvl6pPr marL="114140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6pPr>
      <a:lvl7pPr marL="136968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7pPr>
      <a:lvl8pPr marL="159796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8pPr>
      <a:lvl9pPr marL="182624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349273"/>
            <a:ext cx="12191998" cy="50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58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</p:sldLayoutIdLst>
  <p:txStyles>
    <p:titleStyle>
      <a:lvl1pPr algn="l" defTabSz="456560" rtl="0" eaLnBrk="1" latinLnBrk="0" hangingPunct="1">
        <a:lnSpc>
          <a:spcPct val="90000"/>
        </a:lnSpc>
        <a:spcBef>
          <a:spcPct val="0"/>
        </a:spcBef>
        <a:buNone/>
        <a:defRPr sz="21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140" indent="-114140" algn="l" defTabSz="456560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1pPr>
      <a:lvl2pPr marL="34242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198" kern="1200">
          <a:solidFill>
            <a:schemeClr val="tx1"/>
          </a:solidFill>
          <a:latin typeface="+mn-lt"/>
          <a:ea typeface="+mn-ea"/>
          <a:cs typeface="+mn-cs"/>
        </a:defRPr>
      </a:lvl2pPr>
      <a:lvl3pPr marL="57070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99" kern="1200">
          <a:solidFill>
            <a:schemeClr val="tx1"/>
          </a:solidFill>
          <a:latin typeface="+mn-lt"/>
          <a:ea typeface="+mn-ea"/>
          <a:cs typeface="+mn-cs"/>
        </a:defRPr>
      </a:lvl3pPr>
      <a:lvl4pPr marL="79898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4pPr>
      <a:lvl5pPr marL="102726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5pPr>
      <a:lvl6pPr marL="125554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6pPr>
      <a:lvl7pPr marL="148382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7pPr>
      <a:lvl8pPr marL="171210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8pPr>
      <a:lvl9pPr marL="194038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1pPr>
      <a:lvl2pPr marL="22828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2pPr>
      <a:lvl3pPr marL="45656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3pPr>
      <a:lvl4pPr marL="68484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4pPr>
      <a:lvl5pPr marL="91312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5pPr>
      <a:lvl6pPr marL="114140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6pPr>
      <a:lvl7pPr marL="136968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7pPr>
      <a:lvl8pPr marL="159796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8pPr>
      <a:lvl9pPr marL="182624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386" y="5747407"/>
            <a:ext cx="603372" cy="7055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"/>
            <a:ext cx="12192794" cy="685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72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</p:sldLayoutIdLst>
  <p:txStyles>
    <p:titleStyle>
      <a:lvl1pPr algn="l" defTabSz="456560" rtl="0" eaLnBrk="1" latinLnBrk="0" hangingPunct="1">
        <a:lnSpc>
          <a:spcPct val="90000"/>
        </a:lnSpc>
        <a:spcBef>
          <a:spcPct val="0"/>
        </a:spcBef>
        <a:buNone/>
        <a:defRPr sz="21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140" indent="-114140" algn="l" defTabSz="456560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1pPr>
      <a:lvl2pPr marL="34242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198" kern="1200">
          <a:solidFill>
            <a:schemeClr val="tx1"/>
          </a:solidFill>
          <a:latin typeface="+mn-lt"/>
          <a:ea typeface="+mn-ea"/>
          <a:cs typeface="+mn-cs"/>
        </a:defRPr>
      </a:lvl2pPr>
      <a:lvl3pPr marL="57070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99" kern="1200">
          <a:solidFill>
            <a:schemeClr val="tx1"/>
          </a:solidFill>
          <a:latin typeface="+mn-lt"/>
          <a:ea typeface="+mn-ea"/>
          <a:cs typeface="+mn-cs"/>
        </a:defRPr>
      </a:lvl3pPr>
      <a:lvl4pPr marL="79898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4pPr>
      <a:lvl5pPr marL="102726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5pPr>
      <a:lvl6pPr marL="125554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6pPr>
      <a:lvl7pPr marL="148382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7pPr>
      <a:lvl8pPr marL="171210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8pPr>
      <a:lvl9pPr marL="194038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1pPr>
      <a:lvl2pPr marL="22828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2pPr>
      <a:lvl3pPr marL="45656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3pPr>
      <a:lvl4pPr marL="68484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4pPr>
      <a:lvl5pPr marL="91312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5pPr>
      <a:lvl6pPr marL="114140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6pPr>
      <a:lvl7pPr marL="136968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7pPr>
      <a:lvl8pPr marL="159796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8pPr>
      <a:lvl9pPr marL="182624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11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l" defTabSz="456560" rtl="0" eaLnBrk="1" latinLnBrk="0" hangingPunct="1">
        <a:lnSpc>
          <a:spcPct val="90000"/>
        </a:lnSpc>
        <a:spcBef>
          <a:spcPct val="0"/>
        </a:spcBef>
        <a:buNone/>
        <a:defRPr sz="21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140" indent="-114140" algn="l" defTabSz="456560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1pPr>
      <a:lvl2pPr marL="34242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198" kern="1200">
          <a:solidFill>
            <a:schemeClr val="tx1"/>
          </a:solidFill>
          <a:latin typeface="+mn-lt"/>
          <a:ea typeface="+mn-ea"/>
          <a:cs typeface="+mn-cs"/>
        </a:defRPr>
      </a:lvl2pPr>
      <a:lvl3pPr marL="57070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99" kern="1200">
          <a:solidFill>
            <a:schemeClr val="tx1"/>
          </a:solidFill>
          <a:latin typeface="+mn-lt"/>
          <a:ea typeface="+mn-ea"/>
          <a:cs typeface="+mn-cs"/>
        </a:defRPr>
      </a:lvl3pPr>
      <a:lvl4pPr marL="79898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4pPr>
      <a:lvl5pPr marL="102726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5pPr>
      <a:lvl6pPr marL="125554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6pPr>
      <a:lvl7pPr marL="148382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7pPr>
      <a:lvl8pPr marL="171210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8pPr>
      <a:lvl9pPr marL="194038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1pPr>
      <a:lvl2pPr marL="22828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2pPr>
      <a:lvl3pPr marL="45656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3pPr>
      <a:lvl4pPr marL="68484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4pPr>
      <a:lvl5pPr marL="91312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5pPr>
      <a:lvl6pPr marL="114140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6pPr>
      <a:lvl7pPr marL="136968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7pPr>
      <a:lvl8pPr marL="159796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8pPr>
      <a:lvl9pPr marL="182624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455"/>
            <a:ext cx="12192000" cy="687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1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747" r:id="rId2"/>
    <p:sldLayoutId id="2147483748" r:id="rId3"/>
  </p:sldLayoutIdLst>
  <p:txStyles>
    <p:titleStyle>
      <a:lvl1pPr algn="l" defTabSz="456560" rtl="0" eaLnBrk="1" latinLnBrk="0" hangingPunct="1">
        <a:lnSpc>
          <a:spcPct val="90000"/>
        </a:lnSpc>
        <a:spcBef>
          <a:spcPct val="0"/>
        </a:spcBef>
        <a:buNone/>
        <a:defRPr sz="21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140" indent="-114140" algn="l" defTabSz="456560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1pPr>
      <a:lvl2pPr marL="34242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198" kern="1200">
          <a:solidFill>
            <a:schemeClr val="tx1"/>
          </a:solidFill>
          <a:latin typeface="+mn-lt"/>
          <a:ea typeface="+mn-ea"/>
          <a:cs typeface="+mn-cs"/>
        </a:defRPr>
      </a:lvl2pPr>
      <a:lvl3pPr marL="57070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99" kern="1200">
          <a:solidFill>
            <a:schemeClr val="tx1"/>
          </a:solidFill>
          <a:latin typeface="+mn-lt"/>
          <a:ea typeface="+mn-ea"/>
          <a:cs typeface="+mn-cs"/>
        </a:defRPr>
      </a:lvl3pPr>
      <a:lvl4pPr marL="79898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4pPr>
      <a:lvl5pPr marL="102726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5pPr>
      <a:lvl6pPr marL="125554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6pPr>
      <a:lvl7pPr marL="148382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7pPr>
      <a:lvl8pPr marL="171210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8pPr>
      <a:lvl9pPr marL="194038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1pPr>
      <a:lvl2pPr marL="22828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2pPr>
      <a:lvl3pPr marL="45656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3pPr>
      <a:lvl4pPr marL="68484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4pPr>
      <a:lvl5pPr marL="91312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5pPr>
      <a:lvl6pPr marL="114140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6pPr>
      <a:lvl7pPr marL="136968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7pPr>
      <a:lvl8pPr marL="159796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8pPr>
      <a:lvl9pPr marL="182624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65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txStyles>
    <p:titleStyle>
      <a:lvl1pPr algn="l" defTabSz="456560" rtl="0" eaLnBrk="1" latinLnBrk="0" hangingPunct="1">
        <a:lnSpc>
          <a:spcPct val="90000"/>
        </a:lnSpc>
        <a:spcBef>
          <a:spcPct val="0"/>
        </a:spcBef>
        <a:buNone/>
        <a:defRPr sz="21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140" indent="-114140" algn="l" defTabSz="456560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1pPr>
      <a:lvl2pPr marL="34242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198" kern="1200">
          <a:solidFill>
            <a:schemeClr val="tx1"/>
          </a:solidFill>
          <a:latin typeface="+mn-lt"/>
          <a:ea typeface="+mn-ea"/>
          <a:cs typeface="+mn-cs"/>
        </a:defRPr>
      </a:lvl2pPr>
      <a:lvl3pPr marL="57070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99" kern="1200">
          <a:solidFill>
            <a:schemeClr val="tx1"/>
          </a:solidFill>
          <a:latin typeface="+mn-lt"/>
          <a:ea typeface="+mn-ea"/>
          <a:cs typeface="+mn-cs"/>
        </a:defRPr>
      </a:lvl3pPr>
      <a:lvl4pPr marL="79898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4pPr>
      <a:lvl5pPr marL="102726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5pPr>
      <a:lvl6pPr marL="125554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6pPr>
      <a:lvl7pPr marL="148382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7pPr>
      <a:lvl8pPr marL="171210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8pPr>
      <a:lvl9pPr marL="194038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1pPr>
      <a:lvl2pPr marL="22828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2pPr>
      <a:lvl3pPr marL="45656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3pPr>
      <a:lvl4pPr marL="68484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4pPr>
      <a:lvl5pPr marL="91312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5pPr>
      <a:lvl6pPr marL="114140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6pPr>
      <a:lvl7pPr marL="136968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7pPr>
      <a:lvl8pPr marL="159796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8pPr>
      <a:lvl9pPr marL="182624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" y="0"/>
            <a:ext cx="12183281" cy="686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92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txStyles>
    <p:titleStyle>
      <a:lvl1pPr algn="l" defTabSz="456560" rtl="0" eaLnBrk="1" latinLnBrk="0" hangingPunct="1">
        <a:lnSpc>
          <a:spcPct val="90000"/>
        </a:lnSpc>
        <a:spcBef>
          <a:spcPct val="0"/>
        </a:spcBef>
        <a:buNone/>
        <a:defRPr sz="21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140" indent="-114140" algn="l" defTabSz="456560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1pPr>
      <a:lvl2pPr marL="34242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198" kern="1200">
          <a:solidFill>
            <a:schemeClr val="tx1"/>
          </a:solidFill>
          <a:latin typeface="+mn-lt"/>
          <a:ea typeface="+mn-ea"/>
          <a:cs typeface="+mn-cs"/>
        </a:defRPr>
      </a:lvl2pPr>
      <a:lvl3pPr marL="57070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99" kern="1200">
          <a:solidFill>
            <a:schemeClr val="tx1"/>
          </a:solidFill>
          <a:latin typeface="+mn-lt"/>
          <a:ea typeface="+mn-ea"/>
          <a:cs typeface="+mn-cs"/>
        </a:defRPr>
      </a:lvl3pPr>
      <a:lvl4pPr marL="79898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4pPr>
      <a:lvl5pPr marL="102726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5pPr>
      <a:lvl6pPr marL="125554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6pPr>
      <a:lvl7pPr marL="148382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7pPr>
      <a:lvl8pPr marL="171210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8pPr>
      <a:lvl9pPr marL="194038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1pPr>
      <a:lvl2pPr marL="22828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2pPr>
      <a:lvl3pPr marL="45656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3pPr>
      <a:lvl4pPr marL="68484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4pPr>
      <a:lvl5pPr marL="91312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5pPr>
      <a:lvl6pPr marL="114140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6pPr>
      <a:lvl7pPr marL="136968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7pPr>
      <a:lvl8pPr marL="159796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8pPr>
      <a:lvl9pPr marL="182624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63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</p:sldLayoutIdLst>
  <p:txStyles>
    <p:titleStyle>
      <a:lvl1pPr algn="l" defTabSz="456560" rtl="0" eaLnBrk="1" latinLnBrk="0" hangingPunct="1">
        <a:lnSpc>
          <a:spcPct val="90000"/>
        </a:lnSpc>
        <a:spcBef>
          <a:spcPct val="0"/>
        </a:spcBef>
        <a:buNone/>
        <a:defRPr sz="21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140" indent="-114140" algn="l" defTabSz="456560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1pPr>
      <a:lvl2pPr marL="34242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198" kern="1200">
          <a:solidFill>
            <a:schemeClr val="tx1"/>
          </a:solidFill>
          <a:latin typeface="+mn-lt"/>
          <a:ea typeface="+mn-ea"/>
          <a:cs typeface="+mn-cs"/>
        </a:defRPr>
      </a:lvl2pPr>
      <a:lvl3pPr marL="57070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99" kern="1200">
          <a:solidFill>
            <a:schemeClr val="tx1"/>
          </a:solidFill>
          <a:latin typeface="+mn-lt"/>
          <a:ea typeface="+mn-ea"/>
          <a:cs typeface="+mn-cs"/>
        </a:defRPr>
      </a:lvl3pPr>
      <a:lvl4pPr marL="79898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4pPr>
      <a:lvl5pPr marL="102726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5pPr>
      <a:lvl6pPr marL="125554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6pPr>
      <a:lvl7pPr marL="148382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7pPr>
      <a:lvl8pPr marL="171210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8pPr>
      <a:lvl9pPr marL="194038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1pPr>
      <a:lvl2pPr marL="22828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2pPr>
      <a:lvl3pPr marL="45656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3pPr>
      <a:lvl4pPr marL="68484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4pPr>
      <a:lvl5pPr marL="91312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5pPr>
      <a:lvl6pPr marL="114140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6pPr>
      <a:lvl7pPr marL="136968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7pPr>
      <a:lvl8pPr marL="159796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8pPr>
      <a:lvl9pPr marL="182624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686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30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</p:sldLayoutIdLst>
  <p:txStyles>
    <p:titleStyle>
      <a:lvl1pPr algn="l" defTabSz="456560" rtl="0" eaLnBrk="1" latinLnBrk="0" hangingPunct="1">
        <a:lnSpc>
          <a:spcPct val="90000"/>
        </a:lnSpc>
        <a:spcBef>
          <a:spcPct val="0"/>
        </a:spcBef>
        <a:buNone/>
        <a:defRPr sz="21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140" indent="-114140" algn="l" defTabSz="456560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1pPr>
      <a:lvl2pPr marL="34242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198" kern="1200">
          <a:solidFill>
            <a:schemeClr val="tx1"/>
          </a:solidFill>
          <a:latin typeface="+mn-lt"/>
          <a:ea typeface="+mn-ea"/>
          <a:cs typeface="+mn-cs"/>
        </a:defRPr>
      </a:lvl2pPr>
      <a:lvl3pPr marL="57070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99" kern="1200">
          <a:solidFill>
            <a:schemeClr val="tx1"/>
          </a:solidFill>
          <a:latin typeface="+mn-lt"/>
          <a:ea typeface="+mn-ea"/>
          <a:cs typeface="+mn-cs"/>
        </a:defRPr>
      </a:lvl3pPr>
      <a:lvl4pPr marL="79898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4pPr>
      <a:lvl5pPr marL="102726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5pPr>
      <a:lvl6pPr marL="125554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6pPr>
      <a:lvl7pPr marL="148382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7pPr>
      <a:lvl8pPr marL="171210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8pPr>
      <a:lvl9pPr marL="194038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1pPr>
      <a:lvl2pPr marL="22828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2pPr>
      <a:lvl3pPr marL="45656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3pPr>
      <a:lvl4pPr marL="68484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4pPr>
      <a:lvl5pPr marL="91312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5pPr>
      <a:lvl6pPr marL="114140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6pPr>
      <a:lvl7pPr marL="136968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7pPr>
      <a:lvl8pPr marL="159796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8pPr>
      <a:lvl9pPr marL="182624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8" cy="686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40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</p:sldLayoutIdLst>
  <p:txStyles>
    <p:titleStyle>
      <a:lvl1pPr algn="l" defTabSz="456560" rtl="0" eaLnBrk="1" latinLnBrk="0" hangingPunct="1">
        <a:lnSpc>
          <a:spcPct val="90000"/>
        </a:lnSpc>
        <a:spcBef>
          <a:spcPct val="0"/>
        </a:spcBef>
        <a:buNone/>
        <a:defRPr sz="21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140" indent="-114140" algn="l" defTabSz="456560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1pPr>
      <a:lvl2pPr marL="34242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198" kern="1200">
          <a:solidFill>
            <a:schemeClr val="tx1"/>
          </a:solidFill>
          <a:latin typeface="+mn-lt"/>
          <a:ea typeface="+mn-ea"/>
          <a:cs typeface="+mn-cs"/>
        </a:defRPr>
      </a:lvl2pPr>
      <a:lvl3pPr marL="57070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99" kern="1200">
          <a:solidFill>
            <a:schemeClr val="tx1"/>
          </a:solidFill>
          <a:latin typeface="+mn-lt"/>
          <a:ea typeface="+mn-ea"/>
          <a:cs typeface="+mn-cs"/>
        </a:defRPr>
      </a:lvl3pPr>
      <a:lvl4pPr marL="79898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4pPr>
      <a:lvl5pPr marL="102726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5pPr>
      <a:lvl6pPr marL="125554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6pPr>
      <a:lvl7pPr marL="148382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7pPr>
      <a:lvl8pPr marL="171210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8pPr>
      <a:lvl9pPr marL="194038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1pPr>
      <a:lvl2pPr marL="22828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2pPr>
      <a:lvl3pPr marL="45656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3pPr>
      <a:lvl4pPr marL="68484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4pPr>
      <a:lvl5pPr marL="91312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5pPr>
      <a:lvl6pPr marL="114140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6pPr>
      <a:lvl7pPr marL="136968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7pPr>
      <a:lvl8pPr marL="159796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8pPr>
      <a:lvl9pPr marL="182624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349273"/>
            <a:ext cx="12191998" cy="50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796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49" r:id="rId10"/>
    <p:sldLayoutId id="2147483750" r:id="rId11"/>
  </p:sldLayoutIdLst>
  <p:txStyles>
    <p:titleStyle>
      <a:lvl1pPr algn="l" defTabSz="456560" rtl="0" eaLnBrk="1" latinLnBrk="0" hangingPunct="1">
        <a:lnSpc>
          <a:spcPct val="90000"/>
        </a:lnSpc>
        <a:spcBef>
          <a:spcPct val="0"/>
        </a:spcBef>
        <a:buNone/>
        <a:defRPr sz="21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140" indent="-114140" algn="l" defTabSz="456560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1pPr>
      <a:lvl2pPr marL="34242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198" kern="1200">
          <a:solidFill>
            <a:schemeClr val="tx1"/>
          </a:solidFill>
          <a:latin typeface="+mn-lt"/>
          <a:ea typeface="+mn-ea"/>
          <a:cs typeface="+mn-cs"/>
        </a:defRPr>
      </a:lvl2pPr>
      <a:lvl3pPr marL="57070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99" kern="1200">
          <a:solidFill>
            <a:schemeClr val="tx1"/>
          </a:solidFill>
          <a:latin typeface="+mn-lt"/>
          <a:ea typeface="+mn-ea"/>
          <a:cs typeface="+mn-cs"/>
        </a:defRPr>
      </a:lvl3pPr>
      <a:lvl4pPr marL="79898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4pPr>
      <a:lvl5pPr marL="102726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5pPr>
      <a:lvl6pPr marL="125554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6pPr>
      <a:lvl7pPr marL="148382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7pPr>
      <a:lvl8pPr marL="171210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8pPr>
      <a:lvl9pPr marL="1940380" indent="-114140" algn="l" defTabSz="45656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8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1pPr>
      <a:lvl2pPr marL="22828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2pPr>
      <a:lvl3pPr marL="45656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3pPr>
      <a:lvl4pPr marL="68484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4pPr>
      <a:lvl5pPr marL="91312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5pPr>
      <a:lvl6pPr marL="114140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6pPr>
      <a:lvl7pPr marL="136968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7pPr>
      <a:lvl8pPr marL="159796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8pPr>
      <a:lvl9pPr marL="1826240" algn="l" defTabSz="456560" rtl="0" eaLnBrk="1" latinLnBrk="0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lincoln.ac.nz/pluginfile.php/417788/mod_label/intro/Proctor%20Schedule%20of%20Penalties%20for%20Misconduct.pdf" TargetMode="External"/><Relationship Id="rId2" Type="http://schemas.openxmlformats.org/officeDocument/2006/relationships/hyperlink" Target="https://www.lincoln.ac.nz/assets/PoliciesAndProcedures/Academic-Integrity-Policy-and-Procedure.pdf" TargetMode="Externa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coln.ac.nz/Contact-Us/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Linh.Ho@lincoln.ac.nz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8.jpeg"/><Relationship Id="rId4" Type="http://schemas.openxmlformats.org/officeDocument/2006/relationships/hyperlink" Target="www.lincoln.ac.nz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Shan.Jin@lincolnuni.ac.nz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8.jpeg"/><Relationship Id="rId4" Type="http://schemas.openxmlformats.org/officeDocument/2006/relationships/hyperlink" Target="www.lincoln.ac.nz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Linh.Ho@lincoln.ac.nz" TargetMode="External"/><Relationship Id="rId2" Type="http://schemas.openxmlformats.org/officeDocument/2006/relationships/hyperlink" Target="https://learn.lincoln.ac.nz/blocks/core_resources/showoutline.php?id=671" TargetMode="Externa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s://nz.cengage.com/c/investment-analysis--portfolio-management-1e-gunasingham/lamba/elston/reilly/brown/9780170416030/?searchIsbn=978017" TargetMode="Externa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://www.cengagebrain.co.nz/shop/isbn/9780357691489" TargetMode="Externa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cfainstitute.org/en/programs/cfa" TargetMode="Externa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Z" dirty="0">
                <a:solidFill>
                  <a:schemeClr val="bg1"/>
                </a:solidFill>
              </a:rPr>
              <a:t>FINC 616</a:t>
            </a:r>
            <a:br>
              <a:rPr lang="en-NZ" dirty="0">
                <a:solidFill>
                  <a:schemeClr val="bg1"/>
                </a:solidFill>
              </a:rPr>
            </a:br>
            <a:r>
              <a:rPr lang="en-NZ" dirty="0">
                <a:solidFill>
                  <a:schemeClr val="bg1"/>
                </a:solidFill>
              </a:rPr>
              <a:t>Investment Management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Z" sz="2800" b="1" dirty="0">
                <a:solidFill>
                  <a:schemeClr val="bg1"/>
                </a:solidFill>
              </a:rPr>
              <a:t>Course Introduction</a:t>
            </a:r>
          </a:p>
          <a:p>
            <a:r>
              <a:rPr lang="en-NZ" dirty="0">
                <a:solidFill>
                  <a:schemeClr val="bg1"/>
                </a:solidFill>
              </a:rPr>
              <a:t>Semester 1 - 2025</a:t>
            </a:r>
          </a:p>
        </p:txBody>
      </p:sp>
    </p:spTree>
    <p:extLst>
      <p:ext uri="{BB962C8B-B14F-4D97-AF65-F5344CB8AC3E}">
        <p14:creationId xmlns:p14="http://schemas.microsoft.com/office/powerpoint/2010/main" val="188655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59819" y="4127719"/>
            <a:ext cx="11292627" cy="1870673"/>
            <a:chOff x="459819" y="4127719"/>
            <a:chExt cx="11292627" cy="1870673"/>
          </a:xfrm>
        </p:grpSpPr>
        <p:sp>
          <p:nvSpPr>
            <p:cNvPr id="5" name="Rectangle 4"/>
            <p:cNvSpPr/>
            <p:nvPr/>
          </p:nvSpPr>
          <p:spPr>
            <a:xfrm>
              <a:off x="459819" y="4127719"/>
              <a:ext cx="11292627" cy="1815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NZ" sz="2800" b="1" dirty="0">
                  <a:solidFill>
                    <a:srgbClr val="555555"/>
                  </a:solidFill>
                  <a:latin typeface="custom_body_font"/>
                </a:rPr>
                <a:t>What is expected of you in terms of your academic work:</a:t>
              </a:r>
              <a:br>
                <a:rPr lang="en-NZ" sz="2800" b="1" dirty="0">
                  <a:solidFill>
                    <a:srgbClr val="555555"/>
                  </a:solidFill>
                  <a:latin typeface="custom_body_font"/>
                </a:rPr>
              </a:br>
              <a:endParaRPr lang="en-NZ" sz="2800" b="1" dirty="0">
                <a:solidFill>
                  <a:srgbClr val="555555"/>
                </a:solidFill>
                <a:latin typeface="custom_body_font"/>
              </a:endParaRP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NZ" sz="2800" b="1" dirty="0">
                  <a:solidFill>
                    <a:srgbClr val="2B4AE7"/>
                  </a:solidFill>
                  <a:latin typeface="custom_body_font"/>
                  <a:hlinkClick r:id="rId2"/>
                </a:rPr>
                <a:t>Academic Integrity</a:t>
              </a:r>
              <a:r>
                <a:rPr lang="en-NZ" sz="2800" b="1" dirty="0">
                  <a:solidFill>
                    <a:srgbClr val="555555"/>
                  </a:solidFill>
                  <a:latin typeface="custom_body_font"/>
                </a:rPr>
                <a:t>   </a:t>
              </a:r>
              <a:endParaRPr lang="en-NZ" sz="2800" dirty="0">
                <a:solidFill>
                  <a:srgbClr val="555555"/>
                </a:solidFill>
                <a:latin typeface="custom_body_font"/>
              </a:endParaRP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NZ" sz="2800" b="1" dirty="0">
                  <a:solidFill>
                    <a:srgbClr val="2B4AE7"/>
                  </a:solidFill>
                  <a:latin typeface="custom_body_font"/>
                  <a:hlinkClick r:id="rId3"/>
                </a:rPr>
                <a:t>Proctor Schedule of Penalties</a:t>
              </a:r>
              <a:r>
                <a:rPr lang="en-NZ" sz="2800" b="1" dirty="0">
                  <a:solidFill>
                    <a:srgbClr val="555555"/>
                  </a:solidFill>
                  <a:latin typeface="custom_body_font"/>
                </a:rPr>
                <a:t>  </a:t>
              </a:r>
              <a:endParaRPr lang="en-NZ" sz="2800" b="0" i="0" dirty="0">
                <a:solidFill>
                  <a:srgbClr val="555555"/>
                </a:solidFill>
                <a:effectLst/>
                <a:latin typeface="custom_body_font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7028" y="4740917"/>
              <a:ext cx="1276528" cy="125747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819" y="365125"/>
            <a:ext cx="10460764" cy="1325563"/>
          </a:xfrm>
        </p:spPr>
        <p:txBody>
          <a:bodyPr/>
          <a:lstStyle/>
          <a:p>
            <a:r>
              <a:rPr lang="en-NZ" b="1" dirty="0"/>
              <a:t>Policies and Procedures</a:t>
            </a:r>
            <a:endParaRPr lang="en-NZ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407" r="1"/>
          <a:stretch/>
        </p:blipFill>
        <p:spPr>
          <a:xfrm>
            <a:off x="155814" y="1027906"/>
            <a:ext cx="11900635" cy="291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9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45857" y="1683656"/>
            <a:ext cx="4601593" cy="3323773"/>
          </a:xfrm>
        </p:spPr>
        <p:txBody>
          <a:bodyPr>
            <a:norm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en-US" sz="3600" b="1" dirty="0">
                <a:ea typeface="ヒラギノ角ゴ Pro W3" charset="-128"/>
              </a:rPr>
              <a:t>We hope you enjoy your study </a:t>
            </a:r>
            <a:br>
              <a:rPr lang="en-US" altLang="en-US" sz="3600" b="1" dirty="0">
                <a:ea typeface="ヒラギノ角ゴ Pro W3" charset="-128"/>
              </a:rPr>
            </a:br>
            <a:r>
              <a:rPr lang="en-US" altLang="en-US" sz="3600" b="1" dirty="0">
                <a:ea typeface="ヒラギノ角ゴ Pro W3" charset="-128"/>
              </a:rPr>
              <a:t>this semester</a:t>
            </a:r>
          </a:p>
          <a:p>
            <a:pPr algn="ctr" eaLnBrk="1" hangingPunct="1">
              <a:buFont typeface="Arial" panose="020B0604020202020204" pitchFamily="34" charset="0"/>
              <a:buNone/>
            </a:pPr>
            <a:endParaRPr lang="en-US" altLang="en-US" sz="3600" b="1" dirty="0">
              <a:ea typeface="ヒラギノ角ゴ Pro W3" charset="-128"/>
            </a:endParaRPr>
          </a:p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en-US" sz="3600" b="1" dirty="0">
                <a:solidFill>
                  <a:srgbClr val="273BF0"/>
                </a:solidFill>
                <a:ea typeface="ヒラギノ角ゴ Pro W3" charset="-128"/>
              </a:rPr>
              <a:t>Questions? </a:t>
            </a:r>
          </a:p>
        </p:txBody>
      </p:sp>
      <p:pic>
        <p:nvPicPr>
          <p:cNvPr id="6146" name="Picture 2" descr="/Contact-Us/ Right Side.docx  image1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489" y="956049"/>
            <a:ext cx="5221968" cy="347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95571" y="4521199"/>
            <a:ext cx="619980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NZ" sz="2800" b="1" dirty="0">
                <a:solidFill>
                  <a:srgbClr val="273BF0"/>
                </a:solidFill>
                <a:ea typeface="ヒラギノ角ゴ Pro W3" charset="-128"/>
              </a:rPr>
              <a:t>Contact Us @</a:t>
            </a:r>
          </a:p>
          <a:p>
            <a:pPr algn="ctr"/>
            <a:r>
              <a:rPr lang="en-NZ" sz="2400" dirty="0">
                <a:hlinkClick r:id="rId3"/>
              </a:rPr>
              <a:t>https://www.lincoln.ac.nz/Contact-Us/</a:t>
            </a:r>
            <a:r>
              <a:rPr lang="en-NZ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300252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726" name="Image" descr="Imag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3455" y="-20156"/>
            <a:ext cx="12198910" cy="6381980"/>
          </a:xfrm>
          <a:prstGeom prst="rect">
            <a:avLst/>
          </a:prstGeom>
          <a:ln w="12700">
            <a:miter lim="400000"/>
          </a:ln>
        </p:spPr>
      </p:pic>
      <p:sp>
        <p:nvSpPr>
          <p:cNvPr id="727" name="Q &amp; A"/>
          <p:cNvSpPr txBox="1"/>
          <p:nvPr/>
        </p:nvSpPr>
        <p:spPr>
          <a:xfrm>
            <a:off x="6070336" y="538422"/>
            <a:ext cx="51361" cy="620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7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 sz="3700" dirty="0"/>
          </a:p>
        </p:txBody>
      </p:sp>
    </p:spTree>
    <p:extLst>
      <p:ext uri="{BB962C8B-B14F-4D97-AF65-F5344CB8AC3E}">
        <p14:creationId xmlns:p14="http://schemas.microsoft.com/office/powerpoint/2010/main" val="71978965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/>
              <a:t>Examiner and Lecturer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" t="9006" r="1923" b="7493"/>
          <a:stretch/>
        </p:blipFill>
        <p:spPr>
          <a:xfrm>
            <a:off x="2375624" y="2012971"/>
            <a:ext cx="3019642" cy="3046075"/>
          </a:xfrm>
          <a:prstGeom prst="ellipse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264165" y="1552189"/>
            <a:ext cx="4088524" cy="4308872"/>
            <a:chOff x="6526924" y="985540"/>
            <a:chExt cx="4088524" cy="4308872"/>
          </a:xfrm>
        </p:grpSpPr>
        <p:sp>
          <p:nvSpPr>
            <p:cNvPr id="2" name="Rectangle 2"/>
            <p:cNvSpPr>
              <a:spLocks noChangeArrowheads="1"/>
            </p:cNvSpPr>
            <p:nvPr/>
          </p:nvSpPr>
          <p:spPr bwMode="auto">
            <a:xfrm>
              <a:off x="6526924" y="985540"/>
              <a:ext cx="4088524" cy="43088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865438" algn="ct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865438" algn="ct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865438" algn="ct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865438" algn="ct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865438" algn="ct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865438" algn="ct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865438" algn="ct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865438" algn="ct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865438" algn="ct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865438" algn="ctr"/>
                </a:tabLst>
              </a:pPr>
              <a:r>
                <a:rPr kumimoji="0" lang="en-NZ" altLang="en-US" sz="1800" b="0" i="0" u="none" strike="noStrike" cap="none" normalizeH="0" baseline="0" dirty="0">
                  <a:ln>
                    <a:noFill/>
                  </a:ln>
                  <a:solidFill>
                    <a:srgbClr val="2B4AE7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––––––––––––––––––––––––––––––––––</a:t>
              </a:r>
              <a:endParaRPr kumimoji="0" lang="en-NZ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865438" algn="ctr"/>
                </a:tabLst>
              </a:pPr>
              <a:r>
                <a:rPr kumimoji="0" lang="en-NZ" altLang="en-US" sz="1800" b="1" i="0" u="none" strike="noStrike" cap="none" normalizeH="0" baseline="0" dirty="0">
                  <a:ln>
                    <a:noFill/>
                  </a:ln>
                  <a:solidFill>
                    <a:srgbClr val="2B4AE7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Dr Linh Ho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865438" algn="ctr"/>
                </a:tabLst>
              </a:pPr>
              <a:r>
                <a:rPr lang="en-NZ" altLang="en-US" sz="1800" dirty="0">
                  <a:solidFill>
                    <a:srgbClr val="2B4AE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Senior Lecturer in Finance</a:t>
              </a:r>
              <a:endParaRPr kumimoji="0" lang="en-NZ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865438" algn="ctr"/>
                </a:tabLst>
              </a:pPr>
              <a:r>
                <a:rPr kumimoji="0" lang="en-NZ" altLang="en-US" sz="1800" b="0" i="0" u="none" strike="noStrike" cap="none" normalizeH="0" baseline="0" dirty="0">
                  <a:ln>
                    <a:noFill/>
                  </a:ln>
                  <a:solidFill>
                    <a:srgbClr val="2B4AE7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Examiner - Investment Management</a:t>
              </a:r>
              <a:endParaRPr kumimoji="0" lang="en-NZ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865438" algn="ctr"/>
                </a:tabLst>
              </a:pPr>
              <a:r>
                <a:rPr kumimoji="0" lang="en-NZ" altLang="en-US" sz="1800" b="0" i="0" u="none" strike="noStrike" cap="none" normalizeH="0" baseline="0" dirty="0">
                  <a:ln>
                    <a:noFill/>
                  </a:ln>
                  <a:solidFill>
                    <a:srgbClr val="2B4AE7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––––––––––––––––––––––––––––––––––</a:t>
              </a:r>
              <a:endParaRPr kumimoji="0" lang="en-NZ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865438" algn="ctr"/>
                </a:tabLst>
              </a:pPr>
              <a:r>
                <a:rPr kumimoji="0" lang="en-NZ" altLang="en-US" sz="1800" b="1" i="0" u="none" strike="noStrike" cap="none" normalizeH="0" baseline="0" dirty="0">
                  <a:ln>
                    <a:noFill/>
                  </a:ln>
                  <a:solidFill>
                    <a:srgbClr val="2B4AE7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Faculty of Agribusiness and Commerce</a:t>
              </a:r>
              <a:br>
                <a:rPr kumimoji="0" lang="en-NZ" altLang="en-US" sz="1800" b="0" i="0" u="none" strike="noStrike" cap="none" normalizeH="0" baseline="0" dirty="0">
                  <a:ln>
                    <a:noFill/>
                  </a:ln>
                  <a:solidFill>
                    <a:srgbClr val="2B4AE7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</a:br>
              <a:r>
                <a:rPr kumimoji="0" lang="en-NZ" altLang="en-US" sz="1800" b="0" i="0" u="none" strike="noStrike" cap="none" normalizeH="0" baseline="0" dirty="0">
                  <a:ln>
                    <a:noFill/>
                  </a:ln>
                  <a:solidFill>
                    <a:srgbClr val="2B4AE7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R222, 2</a:t>
              </a:r>
              <a:r>
                <a:rPr kumimoji="0" lang="en-NZ" altLang="en-US" sz="1800" b="0" i="0" u="none" strike="noStrike" cap="none" normalizeH="0" baseline="30000" dirty="0">
                  <a:ln>
                    <a:noFill/>
                  </a:ln>
                  <a:solidFill>
                    <a:srgbClr val="2B4AE7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nd</a:t>
              </a:r>
              <a:r>
                <a:rPr kumimoji="0" lang="en-NZ" altLang="en-US" sz="1800" b="0" i="0" u="none" strike="noStrike" cap="none" normalizeH="0" baseline="0" dirty="0">
                  <a:ln>
                    <a:noFill/>
                  </a:ln>
                  <a:solidFill>
                    <a:srgbClr val="2B4AE7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Floor, Ross Building</a:t>
              </a:r>
              <a:endParaRPr kumimoji="0" lang="en-NZ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865438" algn="ctr"/>
                </a:tabLst>
              </a:pPr>
              <a:r>
                <a:rPr kumimoji="0" lang="en-NZ" altLang="en-US" sz="1800" b="0" i="0" u="none" strike="noStrike" cap="none" normalizeH="0" baseline="0" dirty="0">
                  <a:ln>
                    <a:noFill/>
                  </a:ln>
                  <a:solidFill>
                    <a:srgbClr val="2B4AE7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  <a:hlinkClick r:id="rId3"/>
                </a:rPr>
                <a:t>Linh.Ho@lincoln.ac.nz</a:t>
              </a:r>
              <a:r>
                <a:rPr kumimoji="0" lang="en-NZ" altLang="en-US" sz="1800" b="0" i="0" u="none" strike="noStrike" cap="none" normalizeH="0" baseline="0" dirty="0">
                  <a:ln>
                    <a:noFill/>
                  </a:ln>
                  <a:solidFill>
                    <a:srgbClr val="2B4AE7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endParaRPr kumimoji="0" lang="en-NZ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865438" algn="ctr"/>
                </a:tabLst>
              </a:pPr>
              <a:r>
                <a:rPr kumimoji="0" lang="en-NZ" altLang="en-US" sz="1800" b="0" i="0" u="none" strike="noStrike" cap="none" normalizeH="0" baseline="0" dirty="0">
                  <a:ln>
                    <a:noFill/>
                  </a:ln>
                  <a:solidFill>
                    <a:srgbClr val="2B4AE7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  <a:hlinkClick r:id="rId4"/>
                </a:rPr>
                <a:t>www.lincoln.ac.nz</a:t>
              </a:r>
              <a:endParaRPr kumimoji="0" lang="en-NZ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865438" algn="ctr"/>
                </a:tabLst>
              </a:pPr>
              <a:r>
                <a:rPr kumimoji="0" lang="en-NZ" altLang="en-US" sz="1800" b="0" i="0" u="none" strike="noStrike" cap="none" normalizeH="0" baseline="0" dirty="0">
                  <a:ln>
                    <a:noFill/>
                  </a:ln>
                  <a:solidFill>
                    <a:srgbClr val="2B4AE7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––––––––––––––––––––––––––––––––––</a:t>
              </a:r>
              <a:endParaRPr kumimoji="0" lang="en-NZ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865438" algn="ctr"/>
                </a:tabLst>
              </a:pPr>
              <a:r>
                <a:rPr kumimoji="0" lang="en-NZ" altLang="en-US" sz="1800" b="1" i="0" u="none" strike="noStrike" cap="none" normalizeH="0" baseline="0" dirty="0">
                  <a:ln>
                    <a:noFill/>
                  </a:ln>
                  <a:solidFill>
                    <a:srgbClr val="2B4AE7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Lincoln University</a:t>
              </a:r>
              <a:endParaRPr kumimoji="0" lang="en-NZ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865438" algn="ctr"/>
                </a:tabLst>
              </a:pPr>
              <a:r>
                <a:rPr kumimoji="0" lang="en-NZ" altLang="en-US" sz="1800" b="0" i="0" u="none" strike="noStrike" cap="none" normalizeH="0" baseline="0" dirty="0" err="1">
                  <a:ln>
                    <a:noFill/>
                  </a:ln>
                  <a:solidFill>
                    <a:srgbClr val="2B4AE7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Te</a:t>
              </a:r>
              <a:r>
                <a:rPr kumimoji="0" lang="en-NZ" altLang="en-US" sz="1800" b="0" i="0" u="none" strike="noStrike" cap="none" normalizeH="0" baseline="0" dirty="0">
                  <a:ln>
                    <a:noFill/>
                  </a:ln>
                  <a:solidFill>
                    <a:srgbClr val="2B4AE7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kumimoji="0" lang="en-NZ" altLang="en-US" sz="1800" b="0" i="0" u="none" strike="noStrike" cap="none" normalizeH="0" baseline="0" dirty="0" err="1">
                  <a:ln>
                    <a:noFill/>
                  </a:ln>
                  <a:solidFill>
                    <a:srgbClr val="2B4AE7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Whare</a:t>
              </a:r>
              <a:r>
                <a:rPr kumimoji="0" lang="en-NZ" altLang="en-US" sz="1800" b="0" i="0" u="none" strike="noStrike" cap="none" normalizeH="0" baseline="0" dirty="0">
                  <a:ln>
                    <a:noFill/>
                  </a:ln>
                  <a:solidFill>
                    <a:srgbClr val="2B4AE7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kumimoji="0" lang="en-NZ" altLang="en-US" sz="1800" b="0" i="0" u="none" strike="noStrike" cap="none" normalizeH="0" baseline="0" dirty="0" err="1">
                  <a:ln>
                    <a:noFill/>
                  </a:ln>
                  <a:solidFill>
                    <a:srgbClr val="2B4AE7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Wānaka</a:t>
              </a:r>
              <a:r>
                <a:rPr kumimoji="0" lang="en-NZ" altLang="en-US" sz="1800" b="0" i="0" u="none" strike="noStrike" cap="none" normalizeH="0" baseline="0" dirty="0">
                  <a:ln>
                    <a:noFill/>
                  </a:ln>
                  <a:solidFill>
                    <a:srgbClr val="2B4AE7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o </a:t>
              </a:r>
              <a:r>
                <a:rPr kumimoji="0" lang="en-NZ" altLang="en-US" sz="1800" b="0" i="0" u="none" strike="noStrike" cap="none" normalizeH="0" baseline="0" dirty="0" err="1">
                  <a:ln>
                    <a:noFill/>
                  </a:ln>
                  <a:solidFill>
                    <a:srgbClr val="2B4AE7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Aoraki</a:t>
              </a:r>
              <a:endParaRPr kumimoji="0" lang="en-NZ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865438" algn="ctr"/>
                </a:tabLst>
              </a:pPr>
              <a:r>
                <a:rPr kumimoji="0" lang="en-NZ" altLang="en-US" sz="1800" b="0" i="0" u="none" strike="noStrike" cap="none" normalizeH="0" baseline="0" dirty="0">
                  <a:ln>
                    <a:noFill/>
                  </a:ln>
                  <a:solidFill>
                    <a:srgbClr val="2B4AE7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––––––––––––––––––––––––––––––––––</a:t>
              </a:r>
              <a:endParaRPr kumimoji="0" lang="en-NZ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865438" algn="ctr"/>
                </a:tabLst>
              </a:pPr>
              <a:endParaRPr kumimoji="0" lang="en-NZ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1025" name="Picture 1" descr="CFA_UAP Logo_RGB smalle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5295" y="4492397"/>
              <a:ext cx="3886582" cy="445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40550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/>
              <a:t>Teaching Assistant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5"/>
          <a:stretch/>
        </p:blipFill>
        <p:spPr>
          <a:xfrm>
            <a:off x="2192942" y="1901628"/>
            <a:ext cx="2985961" cy="3157418"/>
          </a:xfrm>
          <a:prstGeom prst="ellipse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264165" y="1829187"/>
            <a:ext cx="4088524" cy="3754874"/>
            <a:chOff x="6526924" y="1262538"/>
            <a:chExt cx="4088524" cy="3754874"/>
          </a:xfrm>
        </p:grpSpPr>
        <p:sp>
          <p:nvSpPr>
            <p:cNvPr id="2" name="Rectangle 2"/>
            <p:cNvSpPr>
              <a:spLocks noChangeArrowheads="1"/>
            </p:cNvSpPr>
            <p:nvPr/>
          </p:nvSpPr>
          <p:spPr bwMode="auto">
            <a:xfrm>
              <a:off x="6526924" y="1262538"/>
              <a:ext cx="4088524" cy="37548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865438" algn="ct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865438" algn="ct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865438" algn="ct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865438" algn="ct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865438" algn="ct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865438" algn="ct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865438" algn="ct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865438" algn="ct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865438" algn="ct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865438" algn="ctr"/>
                </a:tabLst>
              </a:pPr>
              <a:r>
                <a:rPr kumimoji="0" lang="en-NZ" altLang="en-US" sz="1800" b="0" i="0" u="none" strike="noStrike" cap="none" normalizeH="0" baseline="0" dirty="0">
                  <a:ln>
                    <a:noFill/>
                  </a:ln>
                  <a:solidFill>
                    <a:srgbClr val="2B4AE7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––––––––––––––––––––––––––––––––––</a:t>
              </a:r>
              <a:endParaRPr kumimoji="0" lang="en-NZ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lvl="0" defTabSz="914400"/>
              <a:r>
                <a:rPr lang="en-NZ" altLang="en-US" sz="1800" b="1" dirty="0">
                  <a:solidFill>
                    <a:srgbClr val="2B4AE7"/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Ms Amber Jin</a:t>
              </a:r>
              <a:endParaRPr kumimoji="0" lang="en-NZ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865438" algn="ctr"/>
                </a:tabLst>
              </a:pPr>
              <a:r>
                <a:rPr lang="en-NZ" altLang="en-US" sz="1800" dirty="0">
                  <a:solidFill>
                    <a:srgbClr val="2B4AE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Teaching Assistant</a:t>
              </a:r>
              <a:endParaRPr kumimoji="0" lang="en-NZ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865438" algn="ctr"/>
                </a:tabLst>
              </a:pPr>
              <a:r>
                <a:rPr kumimoji="0" lang="en-NZ" altLang="en-US" sz="1800" b="0" i="0" u="none" strike="noStrike" cap="none" normalizeH="0" baseline="0" dirty="0">
                  <a:ln>
                    <a:noFill/>
                  </a:ln>
                  <a:solidFill>
                    <a:srgbClr val="2B4AE7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––––––––––––––––––––––––––––––––––</a:t>
              </a:r>
              <a:endParaRPr kumimoji="0" lang="en-NZ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lvl="0" defTabSz="914400"/>
              <a:r>
                <a:rPr kumimoji="0" lang="en-NZ" altLang="en-US" sz="1800" b="1" i="0" u="none" strike="noStrike" cap="none" normalizeH="0" baseline="0" dirty="0">
                  <a:ln>
                    <a:noFill/>
                  </a:ln>
                  <a:solidFill>
                    <a:srgbClr val="2B4AE7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Faculty of Agribusiness and Commerce</a:t>
              </a:r>
              <a:br>
                <a:rPr kumimoji="0" lang="en-NZ" altLang="en-US" sz="1800" b="0" i="0" u="none" strike="noStrike" cap="none" normalizeH="0" baseline="0" dirty="0">
                  <a:ln>
                    <a:noFill/>
                  </a:ln>
                  <a:solidFill>
                    <a:srgbClr val="2B4AE7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</a:br>
              <a:r>
                <a:rPr lang="en-NZ" altLang="en-US" sz="1800" dirty="0">
                  <a:solidFill>
                    <a:srgbClr val="2B4AE7"/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  <a:hlinkClick r:id="rId3"/>
                </a:rPr>
                <a:t>Shan.Jin@lincolnuni.ac.nz</a:t>
              </a:r>
              <a:r>
                <a:rPr lang="en-NZ" altLang="en-US" sz="1800" dirty="0">
                  <a:solidFill>
                    <a:srgbClr val="2B4AE7"/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 </a:t>
              </a:r>
              <a:endParaRPr kumimoji="0" lang="en-NZ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865438" algn="ctr"/>
                </a:tabLst>
              </a:pPr>
              <a:r>
                <a:rPr kumimoji="0" lang="en-NZ" altLang="en-US" sz="1800" b="0" i="0" u="none" strike="noStrike" cap="none" normalizeH="0" baseline="0" dirty="0">
                  <a:ln>
                    <a:noFill/>
                  </a:ln>
                  <a:solidFill>
                    <a:srgbClr val="2B4AE7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  <a:hlinkClick r:id="rId4"/>
                </a:rPr>
                <a:t>www.lincoln.ac.nz</a:t>
              </a:r>
              <a:endParaRPr kumimoji="0" lang="en-NZ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865438" algn="ctr"/>
                </a:tabLst>
              </a:pPr>
              <a:r>
                <a:rPr kumimoji="0" lang="en-NZ" altLang="en-US" sz="1800" b="0" i="0" u="none" strike="noStrike" cap="none" normalizeH="0" baseline="0" dirty="0">
                  <a:ln>
                    <a:noFill/>
                  </a:ln>
                  <a:solidFill>
                    <a:srgbClr val="2B4AE7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––––––––––––––––––––––––––––––––––</a:t>
              </a:r>
              <a:endParaRPr kumimoji="0" lang="en-NZ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865438" algn="ctr"/>
                </a:tabLst>
              </a:pPr>
              <a:r>
                <a:rPr kumimoji="0" lang="en-NZ" altLang="en-US" sz="1800" b="1" i="0" u="none" strike="noStrike" cap="none" normalizeH="0" baseline="0" dirty="0">
                  <a:ln>
                    <a:noFill/>
                  </a:ln>
                  <a:solidFill>
                    <a:srgbClr val="2B4AE7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Lincoln University</a:t>
              </a:r>
              <a:endParaRPr kumimoji="0" lang="en-NZ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865438" algn="ctr"/>
                </a:tabLst>
              </a:pPr>
              <a:r>
                <a:rPr kumimoji="0" lang="en-NZ" altLang="en-US" sz="1800" b="0" i="0" u="none" strike="noStrike" cap="none" normalizeH="0" baseline="0" dirty="0" err="1">
                  <a:ln>
                    <a:noFill/>
                  </a:ln>
                  <a:solidFill>
                    <a:srgbClr val="2B4AE7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Te</a:t>
              </a:r>
              <a:r>
                <a:rPr kumimoji="0" lang="en-NZ" altLang="en-US" sz="1800" b="0" i="0" u="none" strike="noStrike" cap="none" normalizeH="0" baseline="0" dirty="0">
                  <a:ln>
                    <a:noFill/>
                  </a:ln>
                  <a:solidFill>
                    <a:srgbClr val="2B4AE7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kumimoji="0" lang="en-NZ" altLang="en-US" sz="1800" b="0" i="0" u="none" strike="noStrike" cap="none" normalizeH="0" baseline="0" dirty="0" err="1">
                  <a:ln>
                    <a:noFill/>
                  </a:ln>
                  <a:solidFill>
                    <a:srgbClr val="2B4AE7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Whare</a:t>
              </a:r>
              <a:r>
                <a:rPr kumimoji="0" lang="en-NZ" altLang="en-US" sz="1800" b="0" i="0" u="none" strike="noStrike" cap="none" normalizeH="0" baseline="0" dirty="0">
                  <a:ln>
                    <a:noFill/>
                  </a:ln>
                  <a:solidFill>
                    <a:srgbClr val="2B4AE7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kumimoji="0" lang="en-NZ" altLang="en-US" sz="1800" b="0" i="0" u="none" strike="noStrike" cap="none" normalizeH="0" baseline="0" dirty="0" err="1">
                  <a:ln>
                    <a:noFill/>
                  </a:ln>
                  <a:solidFill>
                    <a:srgbClr val="2B4AE7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Wānaka</a:t>
              </a:r>
              <a:r>
                <a:rPr kumimoji="0" lang="en-NZ" altLang="en-US" sz="1800" b="0" i="0" u="none" strike="noStrike" cap="none" normalizeH="0" baseline="0" dirty="0">
                  <a:ln>
                    <a:noFill/>
                  </a:ln>
                  <a:solidFill>
                    <a:srgbClr val="2B4AE7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o </a:t>
              </a:r>
              <a:r>
                <a:rPr kumimoji="0" lang="en-NZ" altLang="en-US" sz="1800" b="0" i="0" u="none" strike="noStrike" cap="none" normalizeH="0" baseline="0" dirty="0" err="1">
                  <a:ln>
                    <a:noFill/>
                  </a:ln>
                  <a:solidFill>
                    <a:srgbClr val="2B4AE7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Aoraki</a:t>
              </a:r>
              <a:endParaRPr kumimoji="0" lang="en-NZ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865438" algn="ctr"/>
                </a:tabLst>
              </a:pPr>
              <a:r>
                <a:rPr kumimoji="0" lang="en-NZ" altLang="en-US" sz="1800" b="0" i="0" u="none" strike="noStrike" cap="none" normalizeH="0" baseline="0" dirty="0">
                  <a:ln>
                    <a:noFill/>
                  </a:ln>
                  <a:solidFill>
                    <a:srgbClr val="2B4AE7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––––––––––––––––––––––––––––––––––</a:t>
              </a:r>
              <a:endParaRPr kumimoji="0" lang="en-NZ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865438" algn="ctr"/>
                </a:tabLst>
              </a:pPr>
              <a:endParaRPr kumimoji="0" lang="en-NZ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1025" name="Picture 1" descr="CFA_UAP Logo_RGB smalle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5295" y="4492397"/>
              <a:ext cx="3886582" cy="445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4411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3300" b="1" dirty="0"/>
              <a:t>Course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8189" y="959119"/>
            <a:ext cx="4813454" cy="77990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NZ" sz="2000" dirty="0"/>
              <a:t> Available on </a:t>
            </a:r>
            <a:r>
              <a:rPr lang="en-NZ" sz="2000" dirty="0">
                <a:hlinkClick r:id="rId2"/>
              </a:rPr>
              <a:t>the course LEARN page</a:t>
            </a:r>
            <a:endParaRPr lang="en-NZ" sz="2000" dirty="0"/>
          </a:p>
        </p:txBody>
      </p:sp>
      <p:sp>
        <p:nvSpPr>
          <p:cNvPr id="10" name="Rectangle 9"/>
          <p:cNvSpPr/>
          <p:nvPr/>
        </p:nvSpPr>
        <p:spPr>
          <a:xfrm>
            <a:off x="905255" y="5670781"/>
            <a:ext cx="106450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Face-to-face activities and office hours </a:t>
            </a:r>
            <a:r>
              <a:rPr lang="en-US" sz="2400" b="1" i="1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will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 held on </a:t>
            </a:r>
            <a: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field trip days</a:t>
            </a:r>
            <a:endParaRPr lang="en-NZ" sz="2400" dirty="0">
              <a:solidFill>
                <a:schemeClr val="tx2"/>
              </a:solidFill>
            </a:endParaRPr>
          </a:p>
        </p:txBody>
      </p:sp>
      <p:graphicFrame>
        <p:nvGraphicFramePr>
          <p:cNvPr id="7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9703773"/>
              </p:ext>
            </p:extLst>
          </p:nvPr>
        </p:nvGraphicFramePr>
        <p:xfrm>
          <a:off x="905255" y="3759137"/>
          <a:ext cx="10186417" cy="46166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{793D81CF-94F2-401A-BA57-92F5A7B2D0C5}</a:tableStyleId>
              </a:tblPr>
              <a:tblGrid>
                <a:gridCol w="2578958">
                  <a:extLst>
                    <a:ext uri="{9D8B030D-6E8A-4147-A177-3AD203B41FA5}">
                      <a16:colId xmlns:a16="http://schemas.microsoft.com/office/drawing/2014/main" val="1838463600"/>
                    </a:ext>
                  </a:extLst>
                </a:gridCol>
                <a:gridCol w="2624684">
                  <a:extLst>
                    <a:ext uri="{9D8B030D-6E8A-4147-A177-3AD203B41FA5}">
                      <a16:colId xmlns:a16="http://schemas.microsoft.com/office/drawing/2014/main" val="3339875652"/>
                    </a:ext>
                  </a:extLst>
                </a:gridCol>
                <a:gridCol w="2661266">
                  <a:extLst>
                    <a:ext uri="{9D8B030D-6E8A-4147-A177-3AD203B41FA5}">
                      <a16:colId xmlns:a16="http://schemas.microsoft.com/office/drawing/2014/main" val="673541716"/>
                    </a:ext>
                  </a:extLst>
                </a:gridCol>
                <a:gridCol w="2321509">
                  <a:extLst>
                    <a:ext uri="{9D8B030D-6E8A-4147-A177-3AD203B41FA5}">
                      <a16:colId xmlns:a16="http://schemas.microsoft.com/office/drawing/2014/main" val="3728058693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pPr marL="61595" marR="0" lvl="0" indent="0" algn="ctr" defTabSz="45656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pc="-5" dirty="0">
                          <a:effectLst/>
                        </a:rPr>
                        <a:t>Office hour</a:t>
                      </a:r>
                      <a:endParaRPr lang="en-NZ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1595" marR="0" lvl="0" indent="0" algn="ctr" defTabSz="45656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</a:rPr>
                        <a:t>Tuesday</a:t>
                      </a:r>
                      <a:endParaRPr lang="en-NZ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1:00 – 2:00 pm</a:t>
                      </a:r>
                      <a:endParaRPr lang="en-NZ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R222</a:t>
                      </a:r>
                      <a:endParaRPr lang="en-NZ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18488805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838587" y="4457327"/>
            <a:ext cx="10711728" cy="96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8430">
              <a:lnSpc>
                <a:spcPct val="150000"/>
              </a:lnSpc>
              <a:spcAft>
                <a:spcPts val="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 other times, appointments are welcome and recommended.</a:t>
            </a:r>
          </a:p>
          <a:p>
            <a:pPr marL="138430">
              <a:lnSpc>
                <a:spcPct val="150000"/>
              </a:lnSpc>
              <a:spcAft>
                <a:spcPts val="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Linh Ho: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Linh.Ho@lincoln.ac.nz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NZ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FA470F-0B99-47DD-815F-57EA5CD43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255" y="1710424"/>
            <a:ext cx="10239267" cy="158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95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098" y="365125"/>
            <a:ext cx="10304223" cy="1325563"/>
          </a:xfrm>
        </p:spPr>
        <p:txBody>
          <a:bodyPr/>
          <a:lstStyle/>
          <a:p>
            <a:r>
              <a:rPr lang="en-NZ" sz="2800" b="1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8098" y="1119921"/>
            <a:ext cx="6389298" cy="4792090"/>
          </a:xfrm>
        </p:spPr>
        <p:txBody>
          <a:bodyPr/>
          <a:lstStyle/>
          <a:p>
            <a:pPr marL="0" indent="0">
              <a:buNone/>
            </a:pPr>
            <a:r>
              <a:rPr lang="en-NZ" sz="1800" b="1" dirty="0"/>
              <a:t>Required textbook:</a:t>
            </a:r>
            <a:r>
              <a:rPr lang="en-NZ" sz="1800" dirty="0"/>
              <a:t> </a:t>
            </a:r>
          </a:p>
          <a:p>
            <a:pPr marL="0" indent="0">
              <a:buNone/>
            </a:pPr>
            <a:endParaRPr lang="en-NZ" b="1" dirty="0"/>
          </a:p>
          <a:p>
            <a:pPr marL="0" indent="0">
              <a:buNone/>
            </a:pPr>
            <a:r>
              <a:rPr lang="en-NZ" sz="1600" b="1" dirty="0"/>
              <a:t>Reilly, F. C., Brown, K. C., </a:t>
            </a:r>
            <a:r>
              <a:rPr lang="en-NZ" sz="1600" b="1" dirty="0" err="1"/>
              <a:t>Gunasingham</a:t>
            </a:r>
            <a:r>
              <a:rPr lang="en-NZ" sz="1600" b="1" dirty="0"/>
              <a:t>, B., </a:t>
            </a:r>
            <a:r>
              <a:rPr lang="en-NZ" sz="1600" b="1" dirty="0" err="1"/>
              <a:t>Lamba</a:t>
            </a:r>
            <a:r>
              <a:rPr lang="en-NZ" sz="1600" b="1" dirty="0"/>
              <a:t>, A., and </a:t>
            </a:r>
            <a:r>
              <a:rPr lang="en-NZ" sz="1600" b="1" dirty="0" err="1"/>
              <a:t>Elston</a:t>
            </a:r>
            <a:r>
              <a:rPr lang="en-NZ" sz="1600" b="1" dirty="0"/>
              <a:t>, F. (2020). </a:t>
            </a:r>
            <a:r>
              <a:rPr lang="en-NZ" sz="1600" b="1" i="1" dirty="0"/>
              <a:t>Investment Analysis and Portfolio Management</a:t>
            </a:r>
            <a:r>
              <a:rPr lang="en-NZ" sz="1600" b="1" dirty="0"/>
              <a:t> (</a:t>
            </a:r>
            <a:r>
              <a:rPr lang="en-NZ" sz="1600" b="1" dirty="0">
                <a:solidFill>
                  <a:schemeClr val="tx2"/>
                </a:solidFill>
              </a:rPr>
              <a:t>Asia-Pacific Edition  1</a:t>
            </a:r>
            <a:r>
              <a:rPr lang="en-NZ" sz="1600" b="1" baseline="30000" dirty="0">
                <a:solidFill>
                  <a:schemeClr val="tx2"/>
                </a:solidFill>
              </a:rPr>
              <a:t>st</a:t>
            </a:r>
            <a:r>
              <a:rPr lang="en-NZ" sz="1600" b="1" dirty="0">
                <a:solidFill>
                  <a:schemeClr val="tx2"/>
                </a:solidFill>
              </a:rPr>
              <a:t> ed.</a:t>
            </a:r>
            <a:r>
              <a:rPr lang="en-NZ" sz="1600" b="1" dirty="0"/>
              <a:t>), Cengage. ISBN-13: 9780170416030</a:t>
            </a:r>
          </a:p>
          <a:p>
            <a:pPr marL="0" indent="0">
              <a:buNone/>
            </a:pPr>
            <a:endParaRPr lang="en-NZ" sz="1600" dirty="0"/>
          </a:p>
          <a:p>
            <a:r>
              <a:rPr lang="en-NZ" sz="1600" dirty="0"/>
              <a:t>Link to purchase the textbook online: </a:t>
            </a:r>
          </a:p>
          <a:p>
            <a:pPr marL="0" indent="0">
              <a:buNone/>
            </a:pPr>
            <a:r>
              <a:rPr lang="en-NZ" sz="1400" dirty="0">
                <a:hlinkClick r:id="rId2"/>
              </a:rPr>
              <a:t>https://nz.cengage.com/c/investment-analysis--portfolio-management-1e-gunasingham/lamba/elston/reilly/brown/9780170416030/?searchIsbn=978017</a:t>
            </a:r>
            <a:endParaRPr lang="en-NZ" sz="1400" dirty="0"/>
          </a:p>
          <a:p>
            <a:endParaRPr lang="en-NZ" sz="1600" dirty="0"/>
          </a:p>
          <a:p>
            <a:r>
              <a:rPr lang="en-NZ" sz="1600" dirty="0"/>
              <a:t>Use discount code </a:t>
            </a:r>
            <a:r>
              <a:rPr lang="en-NZ" sz="1600" b="1" dirty="0"/>
              <a:t>WOW10</a:t>
            </a:r>
            <a:r>
              <a:rPr lang="en-NZ" sz="1600" dirty="0"/>
              <a:t> to receive </a:t>
            </a:r>
            <a:r>
              <a:rPr lang="en-NZ" sz="1600" b="1" dirty="0"/>
              <a:t>10% off</a:t>
            </a:r>
            <a:r>
              <a:rPr lang="en-NZ" sz="1600" dirty="0"/>
              <a:t> at checkout.</a:t>
            </a:r>
          </a:p>
          <a:p>
            <a:endParaRPr lang="en-NZ" sz="1600" dirty="0"/>
          </a:p>
          <a:p>
            <a:r>
              <a:rPr lang="en-NZ" sz="1600" dirty="0"/>
              <a:t>The textbook has a comprehensive package of online resources. </a:t>
            </a:r>
          </a:p>
          <a:p>
            <a:endParaRPr lang="en-NZ" sz="1600" dirty="0"/>
          </a:p>
          <a:p>
            <a:r>
              <a:rPr lang="en-NZ" sz="1600" dirty="0"/>
              <a:t>A hard copy of the textbook is available from the bookshop.</a:t>
            </a:r>
          </a:p>
        </p:txBody>
      </p:sp>
      <p:pic>
        <p:nvPicPr>
          <p:cNvPr id="1028" name="Picture 4" descr="https://www.booktopia.com.au/covers/big/9780170416030/0209/investment-analysis-portfolio-manageme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1" y="987649"/>
            <a:ext cx="3963598" cy="466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835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586" y="1825626"/>
            <a:ext cx="5441443" cy="4145407"/>
          </a:xfrm>
        </p:spPr>
        <p:txBody>
          <a:bodyPr/>
          <a:lstStyle/>
          <a:p>
            <a:pPr marL="0" indent="0">
              <a:buNone/>
            </a:pPr>
            <a:r>
              <a:rPr lang="en-NZ" sz="1800" dirty="0"/>
              <a:t>Students can use the alternative textbook below: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Reilly</a:t>
            </a:r>
            <a:r>
              <a:rPr lang="en-NZ" sz="1800" dirty="0"/>
              <a:t>,</a:t>
            </a:r>
            <a:r>
              <a:rPr lang="en-US" sz="1800" dirty="0"/>
              <a:t> F. C., Brown</a:t>
            </a:r>
            <a:r>
              <a:rPr lang="en-NZ" sz="1800" dirty="0"/>
              <a:t>,</a:t>
            </a:r>
            <a:r>
              <a:rPr lang="en-US" sz="1800" dirty="0"/>
              <a:t> K. C., and Leeds, S. J. (2019). </a:t>
            </a:r>
            <a:r>
              <a:rPr lang="en-US" sz="1800" i="1" dirty="0">
                <a:solidFill>
                  <a:schemeClr val="tx2"/>
                </a:solidFill>
              </a:rPr>
              <a:t>Investment Analysis and Portfolio Management</a:t>
            </a:r>
            <a:r>
              <a:rPr lang="en-US" sz="1800" dirty="0">
                <a:solidFill>
                  <a:schemeClr val="tx2"/>
                </a:solidFill>
              </a:rPr>
              <a:t> (11</a:t>
            </a:r>
            <a:r>
              <a:rPr lang="en-US" sz="1800" baseline="30000" dirty="0">
                <a:solidFill>
                  <a:schemeClr val="tx2"/>
                </a:solidFill>
              </a:rPr>
              <a:t>th</a:t>
            </a:r>
            <a:r>
              <a:rPr lang="en-US" sz="1800" dirty="0">
                <a:solidFill>
                  <a:schemeClr val="tx2"/>
                </a:solidFill>
              </a:rPr>
              <a:t> ed.)</a:t>
            </a:r>
            <a:r>
              <a:rPr lang="en-NZ" sz="1800" dirty="0"/>
              <a:t>,</a:t>
            </a:r>
            <a:r>
              <a:rPr lang="en-US" sz="1800" dirty="0"/>
              <a:t> Cengage. ISBN-13: 978-1-305-26299-7</a:t>
            </a:r>
          </a:p>
          <a:p>
            <a:pPr marL="0" indent="0">
              <a:buNone/>
            </a:pPr>
            <a:endParaRPr lang="en-NZ" sz="1800" dirty="0"/>
          </a:p>
          <a:p>
            <a:pPr marL="0" indent="0">
              <a:buNone/>
            </a:pPr>
            <a:r>
              <a:rPr lang="en-US" sz="1800" dirty="0"/>
              <a:t>An eBook is available on </a:t>
            </a:r>
            <a:r>
              <a:rPr lang="en-US" sz="1800" u="sng" dirty="0">
                <a:hlinkClick r:id="rId2"/>
              </a:rPr>
              <a:t>http://www.cengagebrain.co.nz/shop/isbn/9780357691489</a:t>
            </a:r>
            <a:r>
              <a:rPr lang="en-US" sz="1800" dirty="0"/>
              <a:t>  </a:t>
            </a:r>
            <a:endParaRPr lang="en-NZ" sz="1800" dirty="0"/>
          </a:p>
          <a:p>
            <a:endParaRPr lang="en-NZ" sz="1800" dirty="0"/>
          </a:p>
        </p:txBody>
      </p:sp>
      <p:pic>
        <p:nvPicPr>
          <p:cNvPr id="2050" name="Picture 2" descr=" Investment Analysis and Portfolio Management | Zookal Textbooks | Zookal Textboo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918" y="654958"/>
            <a:ext cx="4205968" cy="525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754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Equipment to purchase</a:t>
            </a:r>
            <a:endParaRPr lang="en-NZ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/>
              <a:t> A financial calculator: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b="1" dirty="0"/>
              <a:t>Hewlett Packard (HP) 10BII+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tx2"/>
                </a:solidFill>
              </a:rPr>
              <a:t>or</a:t>
            </a:r>
            <a:endParaRPr lang="en-US" sz="1800" dirty="0">
              <a:solidFill>
                <a:schemeClr val="tx2"/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b="1" i="1" dirty="0"/>
              <a:t>Texas Instruments BA II Plus</a:t>
            </a:r>
            <a:endParaRPr lang="en-US" sz="16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1800" dirty="0"/>
              <a:t>Students</a:t>
            </a:r>
            <a:r>
              <a:rPr lang="en-US" sz="1800" i="1" dirty="0"/>
              <a:t> </a:t>
            </a:r>
            <a:r>
              <a:rPr lang="en-US" sz="1800" dirty="0"/>
              <a:t>who are considering writing the </a:t>
            </a:r>
            <a:r>
              <a:rPr lang="en-US" sz="1800" dirty="0">
                <a:solidFill>
                  <a:schemeClr val="tx2"/>
                </a:solidFill>
              </a:rPr>
              <a:t>CFA exams</a:t>
            </a:r>
            <a:r>
              <a:rPr lang="en-US" sz="1800" dirty="0"/>
              <a:t> may prefer the </a:t>
            </a:r>
            <a:r>
              <a:rPr lang="en-US" sz="1800" i="1" dirty="0"/>
              <a:t>Texas Instruments BA II Plus</a:t>
            </a:r>
            <a:r>
              <a:rPr lang="en-US" sz="1800" dirty="0"/>
              <a:t> because it is one of the calculators that is acceptable for </a:t>
            </a:r>
            <a:r>
              <a:rPr lang="en-US" sz="1800" dirty="0">
                <a:hlinkClick r:id="rId2"/>
              </a:rPr>
              <a:t>CFA</a:t>
            </a:r>
            <a:r>
              <a:rPr lang="en-US" sz="1800" baseline="30000" dirty="0">
                <a:hlinkClick r:id="rId2"/>
              </a:rPr>
              <a:t>®</a:t>
            </a:r>
            <a:r>
              <a:rPr lang="en-US" sz="1800" dirty="0">
                <a:hlinkClick r:id="rId2"/>
              </a:rPr>
              <a:t> exams</a:t>
            </a:r>
            <a:r>
              <a:rPr lang="en-US" sz="1800" dirty="0"/>
              <a:t>.</a:t>
            </a:r>
            <a:endParaRPr lang="en-NZ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997" y="4601030"/>
            <a:ext cx="4992908" cy="929582"/>
          </a:xfrm>
          <a:prstGeom prst="rect">
            <a:avLst/>
          </a:prstGeom>
        </p:spPr>
      </p:pic>
      <p:pic>
        <p:nvPicPr>
          <p:cNvPr id="3076" name="Picture 4" descr="HP 10bII Financial Calculator - Office Dep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03" y="1690688"/>
            <a:ext cx="2832608" cy="377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mazon.com : TEXBAIIPLUS - BAIIPlus Financial Calculator : Texas  Instruments Ba Ii Plus Financial Calculator : Electronic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611" y="2246995"/>
            <a:ext cx="2660421" cy="266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711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93F1B8-3238-693B-819F-03AB54A36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310" y="265042"/>
            <a:ext cx="5704968" cy="58797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189" y="126520"/>
            <a:ext cx="3766457" cy="106206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NZ" dirty="0"/>
              <a:t>LEARN</a:t>
            </a:r>
          </a:p>
        </p:txBody>
      </p:sp>
      <p:sp>
        <p:nvSpPr>
          <p:cNvPr id="15" name="Line Callout 2 14"/>
          <p:cNvSpPr/>
          <p:nvPr/>
        </p:nvSpPr>
        <p:spPr>
          <a:xfrm>
            <a:off x="2664190" y="2686263"/>
            <a:ext cx="1947025" cy="288192"/>
          </a:xfrm>
          <a:prstGeom prst="borderCallout2">
            <a:avLst>
              <a:gd name="adj1" fmla="val 38262"/>
              <a:gd name="adj2" fmla="val 104282"/>
              <a:gd name="adj3" fmla="val 38265"/>
              <a:gd name="adj4" fmla="val 115527"/>
              <a:gd name="adj5" fmla="val 1370"/>
              <a:gd name="adj6" fmla="val 157340"/>
            </a:avLst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5688180" y="2507211"/>
            <a:ext cx="1516132" cy="358103"/>
          </a:xfrm>
          <a:prstGeom prst="rect">
            <a:avLst/>
          </a:prstGeom>
        </p:spPr>
        <p:txBody>
          <a:bodyPr/>
          <a:lstStyle>
            <a:lvl1pPr marL="114140" indent="-114140" algn="l" defTabSz="456560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2696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420" indent="-114140" algn="l" defTabSz="45656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99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70700" indent="-114140" algn="l" defTabSz="45656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59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98980" indent="-114140" algn="l" defTabSz="45656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59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027260" indent="-114140" algn="l" defTabSz="45656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59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255540" indent="-114140" algn="l" defTabSz="45656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8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3820" indent="-114140" algn="l" defTabSz="45656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8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12100" indent="-114140" algn="l" defTabSz="45656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8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40380" indent="-114140" algn="l" defTabSz="45656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8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NZ" sz="2000" dirty="0">
                <a:solidFill>
                  <a:srgbClr val="00B050"/>
                </a:solidFill>
              </a:rPr>
              <a:t>Tabs</a:t>
            </a:r>
          </a:p>
        </p:txBody>
      </p:sp>
    </p:spTree>
    <p:extLst>
      <p:ext uri="{BB962C8B-B14F-4D97-AF65-F5344CB8AC3E}">
        <p14:creationId xmlns:p14="http://schemas.microsoft.com/office/powerpoint/2010/main" val="137749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330" y="151585"/>
            <a:ext cx="10081996" cy="1325563"/>
          </a:xfrm>
        </p:spPr>
        <p:txBody>
          <a:bodyPr/>
          <a:lstStyle/>
          <a:p>
            <a:r>
              <a:rPr lang="en-NZ" dirty="0">
                <a:solidFill>
                  <a:schemeClr val="tx2"/>
                </a:solidFill>
              </a:rPr>
              <a:t>Individual </a:t>
            </a:r>
            <a:r>
              <a:rPr lang="en-NZ" dirty="0"/>
              <a:t>Assessments - </a:t>
            </a:r>
            <a:r>
              <a:rPr lang="en-NZ" dirty="0">
                <a:solidFill>
                  <a:schemeClr val="tx2"/>
                </a:solidFill>
              </a:rPr>
              <a:t>Online</a:t>
            </a:r>
          </a:p>
        </p:txBody>
      </p:sp>
      <p:sp>
        <p:nvSpPr>
          <p:cNvPr id="5" name="Rectangle 4"/>
          <p:cNvSpPr/>
          <p:nvPr/>
        </p:nvSpPr>
        <p:spPr>
          <a:xfrm>
            <a:off x="537044" y="4162543"/>
            <a:ext cx="106968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PASS = at least 40% Final Exam + at least 50% Course Overall</a:t>
            </a:r>
          </a:p>
        </p:txBody>
      </p:sp>
      <p:sp>
        <p:nvSpPr>
          <p:cNvPr id="7" name="Rectangle 6"/>
          <p:cNvSpPr/>
          <p:nvPr/>
        </p:nvSpPr>
        <p:spPr>
          <a:xfrm>
            <a:off x="1222045" y="4685763"/>
            <a:ext cx="785928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/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Late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submission?  </a:t>
            </a:r>
            <a:r>
              <a:rPr lang="en-NZ" sz="1800" dirty="0"/>
              <a:t>	</a:t>
            </a:r>
            <a:r>
              <a:rPr lang="en-NZ" sz="1800" dirty="0">
                <a:latin typeface="Calibri" panose="020F0502020204030204" pitchFamily="34" charset="0"/>
                <a:ea typeface="Calibri" panose="020F0502020204030204" pitchFamily="34" charset="0"/>
              </a:rPr>
              <a:t>1 day late: 10% points deducted </a:t>
            </a:r>
            <a:endParaRPr lang="en-NZ" sz="20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>
              <a:spcAft>
                <a:spcPts val="0"/>
              </a:spcAft>
            </a:pPr>
            <a:r>
              <a:rPr lang="en-NZ" sz="1800" dirty="0">
                <a:latin typeface="Calibri" panose="020F0502020204030204" pitchFamily="34" charset="0"/>
                <a:ea typeface="Calibri" panose="020F0502020204030204" pitchFamily="34" charset="0"/>
              </a:rPr>
              <a:t>		2 days late: 20% points deducted </a:t>
            </a:r>
            <a:endParaRPr lang="en-NZ" sz="20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>
              <a:spcAft>
                <a:spcPts val="0"/>
              </a:spcAft>
            </a:pPr>
            <a:r>
              <a:rPr lang="en-NZ" sz="1800" dirty="0">
                <a:latin typeface="Calibri" panose="020F0502020204030204" pitchFamily="34" charset="0"/>
                <a:ea typeface="Calibri" panose="020F0502020204030204" pitchFamily="34" charset="0"/>
              </a:rPr>
              <a:t>		3 days late: 30% points deducted </a:t>
            </a:r>
            <a:endParaRPr lang="en-NZ" sz="20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>
              <a:spcAft>
                <a:spcPts val="0"/>
              </a:spcAft>
            </a:pPr>
            <a:r>
              <a:rPr lang="en-NZ" sz="1800" dirty="0">
                <a:latin typeface="Calibri" panose="020F0502020204030204" pitchFamily="34" charset="0"/>
                <a:ea typeface="Calibri" panose="020F0502020204030204" pitchFamily="34" charset="0"/>
              </a:rPr>
              <a:t>		4 days late: 40% points deducted </a:t>
            </a:r>
            <a:endParaRPr lang="en-NZ" sz="20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>
              <a:spcAft>
                <a:spcPts val="0"/>
              </a:spcAft>
            </a:pPr>
            <a:r>
              <a:rPr lang="en-NZ" sz="1800" dirty="0">
                <a:latin typeface="Calibri" panose="020F0502020204030204" pitchFamily="34" charset="0"/>
                <a:ea typeface="Calibri" panose="020F0502020204030204" pitchFamily="34" charset="0"/>
              </a:rPr>
              <a:t>		5 days late: 50% points deducted </a:t>
            </a:r>
            <a:endParaRPr lang="en-NZ" sz="20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>
              <a:spcAft>
                <a:spcPts val="0"/>
              </a:spcAft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&gt;5 days late: 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zero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mark for the assignment </a:t>
            </a:r>
            <a:endParaRPr lang="en-NZ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D67556-8681-2857-62D9-006A4DE70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777" y="722055"/>
            <a:ext cx="9262446" cy="347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537474"/>
      </p:ext>
    </p:extLst>
  </p:cSld>
  <p:clrMapOvr>
    <a:masterClrMapping/>
  </p:clrMapOvr>
</p:sld>
</file>

<file path=ppt/theme/theme1.xml><?xml version="1.0" encoding="utf-8"?>
<a:theme xmlns:a="http://schemas.openxmlformats.org/drawingml/2006/main" name="1. Title_blue">
  <a:themeElements>
    <a:clrScheme name="Lincoln Palette">
      <a:dk1>
        <a:srgbClr val="242250"/>
      </a:dk1>
      <a:lt1>
        <a:sysClr val="window" lastClr="FFFFFF"/>
      </a:lt1>
      <a:dk2>
        <a:srgbClr val="2B4AE7"/>
      </a:dk2>
      <a:lt2>
        <a:srgbClr val="E7E6E6"/>
      </a:lt2>
      <a:accent1>
        <a:srgbClr val="FEDA2A"/>
      </a:accent1>
      <a:accent2>
        <a:srgbClr val="AAB6F5"/>
      </a:accent2>
      <a:accent3>
        <a:srgbClr val="7F92F0"/>
      </a:accent3>
      <a:accent4>
        <a:srgbClr val="A5A5A5"/>
      </a:accent4>
      <a:accent5>
        <a:srgbClr val="A3E6E1"/>
      </a:accent5>
      <a:accent6>
        <a:srgbClr val="2EAFA4"/>
      </a:accent6>
      <a:hlink>
        <a:srgbClr val="A877B2"/>
      </a:hlink>
      <a:folHlink>
        <a:srgbClr val="C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ncoln-University-PPT-STANDARD_16.9" id="{1EC1F574-EE7B-4187-BAD8-6727FFD2A57B}" vid="{639B26D4-6B5A-4510-AB21-CC74F0E4BB97}"/>
    </a:ext>
  </a:extLst>
</a:theme>
</file>

<file path=ppt/theme/theme10.xml><?xml version="1.0" encoding="utf-8"?>
<a:theme xmlns:a="http://schemas.openxmlformats.org/drawingml/2006/main" name="10. Content_dark blue footer">
  <a:themeElements>
    <a:clrScheme name="Lincoln Palette">
      <a:dk1>
        <a:srgbClr val="242250"/>
      </a:dk1>
      <a:lt1>
        <a:sysClr val="window" lastClr="FFFFFF"/>
      </a:lt1>
      <a:dk2>
        <a:srgbClr val="2B4AE7"/>
      </a:dk2>
      <a:lt2>
        <a:srgbClr val="E7E6E6"/>
      </a:lt2>
      <a:accent1>
        <a:srgbClr val="FEDA2A"/>
      </a:accent1>
      <a:accent2>
        <a:srgbClr val="AAB6F5"/>
      </a:accent2>
      <a:accent3>
        <a:srgbClr val="7F92F0"/>
      </a:accent3>
      <a:accent4>
        <a:srgbClr val="A5A5A5"/>
      </a:accent4>
      <a:accent5>
        <a:srgbClr val="A3E6E1"/>
      </a:accent5>
      <a:accent6>
        <a:srgbClr val="2EAFA4"/>
      </a:accent6>
      <a:hlink>
        <a:srgbClr val="A877B2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>
            <a:lumMod val="40000"/>
            <a:lumOff val="6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Lincoln-University-PPT-STANDARD_16.9" id="{1EC1F574-EE7B-4187-BAD8-6727FFD2A57B}" vid="{016A6F3F-ABF8-4B05-AC92-2586930F373D}"/>
    </a:ext>
  </a:extLst>
</a:theme>
</file>

<file path=ppt/theme/theme11.xml><?xml version="1.0" encoding="utf-8"?>
<a:theme xmlns:a="http://schemas.openxmlformats.org/drawingml/2006/main" name="11. Content_yellow footer">
  <a:themeElements>
    <a:clrScheme name="Lincoln Palette">
      <a:dk1>
        <a:srgbClr val="242250"/>
      </a:dk1>
      <a:lt1>
        <a:sysClr val="window" lastClr="FFFFFF"/>
      </a:lt1>
      <a:dk2>
        <a:srgbClr val="2B4AE7"/>
      </a:dk2>
      <a:lt2>
        <a:srgbClr val="E7E6E6"/>
      </a:lt2>
      <a:accent1>
        <a:srgbClr val="FEDA2A"/>
      </a:accent1>
      <a:accent2>
        <a:srgbClr val="AAB6F5"/>
      </a:accent2>
      <a:accent3>
        <a:srgbClr val="7F92F0"/>
      </a:accent3>
      <a:accent4>
        <a:srgbClr val="A5A5A5"/>
      </a:accent4>
      <a:accent5>
        <a:srgbClr val="A3E6E1"/>
      </a:accent5>
      <a:accent6>
        <a:srgbClr val="2EAFA4"/>
      </a:accent6>
      <a:hlink>
        <a:srgbClr val="A877B2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>
            <a:lumMod val="40000"/>
            <a:lumOff val="6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Lincoln-University-PPT-STANDARD_16.9" id="{1EC1F574-EE7B-4187-BAD8-6727FFD2A57B}" vid="{C64A2C90-B6B4-41FD-879C-A0334FB0CBD3}"/>
    </a:ext>
  </a:extLst>
</a:theme>
</file>

<file path=ppt/theme/theme12.xml><?xml version="1.0" encoding="utf-8"?>
<a:theme xmlns:a="http://schemas.openxmlformats.org/drawingml/2006/main" name="12. Content_white footer">
  <a:themeElements>
    <a:clrScheme name="Lincoln Palette">
      <a:dk1>
        <a:srgbClr val="242250"/>
      </a:dk1>
      <a:lt1>
        <a:sysClr val="window" lastClr="FFFFFF"/>
      </a:lt1>
      <a:dk2>
        <a:srgbClr val="2B4AE7"/>
      </a:dk2>
      <a:lt2>
        <a:srgbClr val="E7E6E6"/>
      </a:lt2>
      <a:accent1>
        <a:srgbClr val="FEDA2A"/>
      </a:accent1>
      <a:accent2>
        <a:srgbClr val="AAB6F5"/>
      </a:accent2>
      <a:accent3>
        <a:srgbClr val="7F92F0"/>
      </a:accent3>
      <a:accent4>
        <a:srgbClr val="A5A5A5"/>
      </a:accent4>
      <a:accent5>
        <a:srgbClr val="A3E6E1"/>
      </a:accent5>
      <a:accent6>
        <a:srgbClr val="2EAFA4"/>
      </a:accent6>
      <a:hlink>
        <a:srgbClr val="A877B2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>
            <a:lumMod val="40000"/>
            <a:lumOff val="6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Lincoln-University-PPT-STANDARD_16.9" id="{1EC1F574-EE7B-4187-BAD8-6727FFD2A57B}" vid="{D424A75B-D835-48A6-B6AB-03050B6B1A80}"/>
    </a:ext>
  </a:extLst>
</a:theme>
</file>

<file path=ppt/theme/theme13.xml><?xml version="1.0" encoding="utf-8"?>
<a:theme xmlns:a="http://schemas.openxmlformats.org/drawingml/2006/main" name="13. Content_white foot_grey">
  <a:themeElements>
    <a:clrScheme name="Lincoln Palette">
      <a:dk1>
        <a:srgbClr val="242250"/>
      </a:dk1>
      <a:lt1>
        <a:sysClr val="window" lastClr="FFFFFF"/>
      </a:lt1>
      <a:dk2>
        <a:srgbClr val="2B4AE7"/>
      </a:dk2>
      <a:lt2>
        <a:srgbClr val="E7E6E6"/>
      </a:lt2>
      <a:accent1>
        <a:srgbClr val="FEDA2A"/>
      </a:accent1>
      <a:accent2>
        <a:srgbClr val="AAB6F5"/>
      </a:accent2>
      <a:accent3>
        <a:srgbClr val="7F92F0"/>
      </a:accent3>
      <a:accent4>
        <a:srgbClr val="A5A5A5"/>
      </a:accent4>
      <a:accent5>
        <a:srgbClr val="A3E6E1"/>
      </a:accent5>
      <a:accent6>
        <a:srgbClr val="2EAFA4"/>
      </a:accent6>
      <a:hlink>
        <a:srgbClr val="A877B2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Lincoln-University-PPT-STANDARD_16.9" id="{1EC1F574-EE7B-4187-BAD8-6727FFD2A57B}" vid="{714B772F-D047-4A1D-BD59-2433E2F54CDA}"/>
    </a:ext>
  </a:extLst>
</a:theme>
</file>

<file path=ppt/theme/theme14.xml><?xml version="1.0" encoding="utf-8"?>
<a:theme xmlns:a="http://schemas.openxmlformats.org/drawingml/2006/main" name="14. Final slide">
  <a:themeElements>
    <a:clrScheme name="Lincoln Palette">
      <a:dk1>
        <a:srgbClr val="242250"/>
      </a:dk1>
      <a:lt1>
        <a:sysClr val="window" lastClr="FFFFFF"/>
      </a:lt1>
      <a:dk2>
        <a:srgbClr val="2B4AE7"/>
      </a:dk2>
      <a:lt2>
        <a:srgbClr val="E7E6E6"/>
      </a:lt2>
      <a:accent1>
        <a:srgbClr val="FEDA2A"/>
      </a:accent1>
      <a:accent2>
        <a:srgbClr val="AAB6F5"/>
      </a:accent2>
      <a:accent3>
        <a:srgbClr val="7F92F0"/>
      </a:accent3>
      <a:accent4>
        <a:srgbClr val="A5A5A5"/>
      </a:accent4>
      <a:accent5>
        <a:srgbClr val="A3E6E1"/>
      </a:accent5>
      <a:accent6>
        <a:srgbClr val="2EAFA4"/>
      </a:accent6>
      <a:hlink>
        <a:srgbClr val="A877B2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>
            <a:lumMod val="20000"/>
            <a:lumOff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Lincoln-University-PPT-STANDARD_16.9" id="{1EC1F574-EE7B-4187-BAD8-6727FFD2A57B}" vid="{545173C1-8DF2-4C80-82F1-16EDAD597E79}"/>
    </a:ext>
  </a:extLst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. Section 1_Blue">
  <a:themeElements>
    <a:clrScheme name="Lincoln Palette">
      <a:dk1>
        <a:srgbClr val="242250"/>
      </a:dk1>
      <a:lt1>
        <a:sysClr val="window" lastClr="FFFFFF"/>
      </a:lt1>
      <a:dk2>
        <a:srgbClr val="2B4AE7"/>
      </a:dk2>
      <a:lt2>
        <a:srgbClr val="E7E6E6"/>
      </a:lt2>
      <a:accent1>
        <a:srgbClr val="FEDA2A"/>
      </a:accent1>
      <a:accent2>
        <a:srgbClr val="AAB6F5"/>
      </a:accent2>
      <a:accent3>
        <a:srgbClr val="7F92F0"/>
      </a:accent3>
      <a:accent4>
        <a:srgbClr val="A5A5A5"/>
      </a:accent4>
      <a:accent5>
        <a:srgbClr val="A3E6E1"/>
      </a:accent5>
      <a:accent6>
        <a:srgbClr val="2EAFA4"/>
      </a:accent6>
      <a:hlink>
        <a:srgbClr val="A877B2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ncoln-University-PPT-STANDARD_16.9" id="{1EC1F574-EE7B-4187-BAD8-6727FFD2A57B}" vid="{34DA21A2-DC82-4080-80D1-3BE33B431F42}"/>
    </a:ext>
  </a:extLst>
</a:theme>
</file>

<file path=ppt/theme/theme3.xml><?xml version="1.0" encoding="utf-8"?>
<a:theme xmlns:a="http://schemas.openxmlformats.org/drawingml/2006/main" name="3. Section 2_yellow">
  <a:themeElements>
    <a:clrScheme name="Lincoln Palette">
      <a:dk1>
        <a:srgbClr val="242250"/>
      </a:dk1>
      <a:lt1>
        <a:sysClr val="window" lastClr="FFFFFF"/>
      </a:lt1>
      <a:dk2>
        <a:srgbClr val="2B4AE7"/>
      </a:dk2>
      <a:lt2>
        <a:srgbClr val="E7E6E6"/>
      </a:lt2>
      <a:accent1>
        <a:srgbClr val="FEDA2A"/>
      </a:accent1>
      <a:accent2>
        <a:srgbClr val="AAB6F5"/>
      </a:accent2>
      <a:accent3>
        <a:srgbClr val="7F92F0"/>
      </a:accent3>
      <a:accent4>
        <a:srgbClr val="A5A5A5"/>
      </a:accent4>
      <a:accent5>
        <a:srgbClr val="A3E6E1"/>
      </a:accent5>
      <a:accent6>
        <a:srgbClr val="2EAFA4"/>
      </a:accent6>
      <a:hlink>
        <a:srgbClr val="A877B2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ncoln-University-PPT-STANDARD_16.9" id="{1EC1F574-EE7B-4187-BAD8-6727FFD2A57B}" vid="{7A35A031-ACD3-4CD0-BB00-C7DA0DF11E7A}"/>
    </a:ext>
  </a:extLst>
</a:theme>
</file>

<file path=ppt/theme/theme4.xml><?xml version="1.0" encoding="utf-8"?>
<a:theme xmlns:a="http://schemas.openxmlformats.org/drawingml/2006/main" name="4. Section 3_dark blue">
  <a:themeElements>
    <a:clrScheme name="Lincoln Palette">
      <a:dk1>
        <a:srgbClr val="242250"/>
      </a:dk1>
      <a:lt1>
        <a:sysClr val="window" lastClr="FFFFFF"/>
      </a:lt1>
      <a:dk2>
        <a:srgbClr val="2B4AE7"/>
      </a:dk2>
      <a:lt2>
        <a:srgbClr val="E7E6E6"/>
      </a:lt2>
      <a:accent1>
        <a:srgbClr val="FEDA2A"/>
      </a:accent1>
      <a:accent2>
        <a:srgbClr val="AAB6F5"/>
      </a:accent2>
      <a:accent3>
        <a:srgbClr val="7F92F0"/>
      </a:accent3>
      <a:accent4>
        <a:srgbClr val="A5A5A5"/>
      </a:accent4>
      <a:accent5>
        <a:srgbClr val="A3E6E1"/>
      </a:accent5>
      <a:accent6>
        <a:srgbClr val="2EAFA4"/>
      </a:accent6>
      <a:hlink>
        <a:srgbClr val="A877B2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ncoln-University-PPT-STANDARD_16.9" id="{1EC1F574-EE7B-4187-BAD8-6727FFD2A57B}" vid="{058FB0DD-D9DF-4780-A0FC-32F2ED19A611}"/>
    </a:ext>
  </a:extLst>
</a:theme>
</file>

<file path=ppt/theme/theme5.xml><?xml version="1.0" encoding="utf-8"?>
<a:theme xmlns:a="http://schemas.openxmlformats.org/drawingml/2006/main" name="5. Breaker slide_picture_woman">
  <a:themeElements>
    <a:clrScheme name="Lincoln Palette">
      <a:dk1>
        <a:srgbClr val="242250"/>
      </a:dk1>
      <a:lt1>
        <a:sysClr val="window" lastClr="FFFFFF"/>
      </a:lt1>
      <a:dk2>
        <a:srgbClr val="2B4AE7"/>
      </a:dk2>
      <a:lt2>
        <a:srgbClr val="E7E6E6"/>
      </a:lt2>
      <a:accent1>
        <a:srgbClr val="FEDA2A"/>
      </a:accent1>
      <a:accent2>
        <a:srgbClr val="AAB6F5"/>
      </a:accent2>
      <a:accent3>
        <a:srgbClr val="7F92F0"/>
      </a:accent3>
      <a:accent4>
        <a:srgbClr val="A5A5A5"/>
      </a:accent4>
      <a:accent5>
        <a:srgbClr val="A3E6E1"/>
      </a:accent5>
      <a:accent6>
        <a:srgbClr val="2EAFA4"/>
      </a:accent6>
      <a:hlink>
        <a:srgbClr val="A877B2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>
            <a:lumMod val="60000"/>
            <a:lumOff val="4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Lincoln-University-PPT-STANDARD_16.9" id="{1EC1F574-EE7B-4187-BAD8-6727FFD2A57B}" vid="{EB96D6FC-EE68-487F-AFC2-70FC3F6F84A8}"/>
    </a:ext>
  </a:extLst>
</a:theme>
</file>

<file path=ppt/theme/theme6.xml><?xml version="1.0" encoding="utf-8"?>
<a:theme xmlns:a="http://schemas.openxmlformats.org/drawingml/2006/main" name="6. Breaker slide_picture_man">
  <a:themeElements>
    <a:clrScheme name="Lincoln Palette">
      <a:dk1>
        <a:srgbClr val="242250"/>
      </a:dk1>
      <a:lt1>
        <a:sysClr val="window" lastClr="FFFFFF"/>
      </a:lt1>
      <a:dk2>
        <a:srgbClr val="2B4AE7"/>
      </a:dk2>
      <a:lt2>
        <a:srgbClr val="E7E6E6"/>
      </a:lt2>
      <a:accent1>
        <a:srgbClr val="FEDA2A"/>
      </a:accent1>
      <a:accent2>
        <a:srgbClr val="AAB6F5"/>
      </a:accent2>
      <a:accent3>
        <a:srgbClr val="7F92F0"/>
      </a:accent3>
      <a:accent4>
        <a:srgbClr val="A5A5A5"/>
      </a:accent4>
      <a:accent5>
        <a:srgbClr val="A3E6E1"/>
      </a:accent5>
      <a:accent6>
        <a:srgbClr val="2EAFA4"/>
      </a:accent6>
      <a:hlink>
        <a:srgbClr val="A877B2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>
            <a:lumMod val="60000"/>
            <a:lumOff val="4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Lincoln-University-PPT-STANDARD_16.9" id="{1EC1F574-EE7B-4187-BAD8-6727FFD2A57B}" vid="{D1B67FE2-F129-4902-B44C-2D5EB2F63E5E}"/>
    </a:ext>
  </a:extLst>
</a:theme>
</file>

<file path=ppt/theme/theme7.xml><?xml version="1.0" encoding="utf-8"?>
<a:theme xmlns:a="http://schemas.openxmlformats.org/drawingml/2006/main" name="7. Breaker slide_yellow">
  <a:themeElements>
    <a:clrScheme name="Lincoln Palette">
      <a:dk1>
        <a:srgbClr val="242250"/>
      </a:dk1>
      <a:lt1>
        <a:sysClr val="window" lastClr="FFFFFF"/>
      </a:lt1>
      <a:dk2>
        <a:srgbClr val="2B4AE7"/>
      </a:dk2>
      <a:lt2>
        <a:srgbClr val="E7E6E6"/>
      </a:lt2>
      <a:accent1>
        <a:srgbClr val="FEDA2A"/>
      </a:accent1>
      <a:accent2>
        <a:srgbClr val="AAB6F5"/>
      </a:accent2>
      <a:accent3>
        <a:srgbClr val="7F92F0"/>
      </a:accent3>
      <a:accent4>
        <a:srgbClr val="A5A5A5"/>
      </a:accent4>
      <a:accent5>
        <a:srgbClr val="A3E6E1"/>
      </a:accent5>
      <a:accent6>
        <a:srgbClr val="2EAFA4"/>
      </a:accent6>
      <a:hlink>
        <a:srgbClr val="A877B2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Lincoln-University-PPT-STANDARD_16.9" id="{1EC1F574-EE7B-4187-BAD8-6727FFD2A57B}" vid="{CE4FE004-4681-460B-88AC-07CBE5A65DB4}"/>
    </a:ext>
  </a:extLst>
</a:theme>
</file>

<file path=ppt/theme/theme8.xml><?xml version="1.0" encoding="utf-8"?>
<a:theme xmlns:a="http://schemas.openxmlformats.org/drawingml/2006/main" name="8. Breakers slide_dark blue">
  <a:themeElements>
    <a:clrScheme name="Lincoln Palette">
      <a:dk1>
        <a:srgbClr val="242250"/>
      </a:dk1>
      <a:lt1>
        <a:sysClr val="window" lastClr="FFFFFF"/>
      </a:lt1>
      <a:dk2>
        <a:srgbClr val="2B4AE7"/>
      </a:dk2>
      <a:lt2>
        <a:srgbClr val="E7E6E6"/>
      </a:lt2>
      <a:accent1>
        <a:srgbClr val="FEDA2A"/>
      </a:accent1>
      <a:accent2>
        <a:srgbClr val="AAB6F5"/>
      </a:accent2>
      <a:accent3>
        <a:srgbClr val="7F92F0"/>
      </a:accent3>
      <a:accent4>
        <a:srgbClr val="A5A5A5"/>
      </a:accent4>
      <a:accent5>
        <a:srgbClr val="A3E6E1"/>
      </a:accent5>
      <a:accent6>
        <a:srgbClr val="2EAFA4"/>
      </a:accent6>
      <a:hlink>
        <a:srgbClr val="A877B2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>
            <a:lumMod val="60000"/>
            <a:lumOff val="4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Lincoln-University-PPT-STANDARD_16.9" id="{1EC1F574-EE7B-4187-BAD8-6727FFD2A57B}" vid="{AC36813C-7B18-4315-B312-9830902D868F}"/>
    </a:ext>
  </a:extLst>
</a:theme>
</file>

<file path=ppt/theme/theme9.xml><?xml version="1.0" encoding="utf-8"?>
<a:theme xmlns:a="http://schemas.openxmlformats.org/drawingml/2006/main" name="9. Content_blue footer">
  <a:themeElements>
    <a:clrScheme name="Lincoln Palette">
      <a:dk1>
        <a:srgbClr val="242250"/>
      </a:dk1>
      <a:lt1>
        <a:sysClr val="window" lastClr="FFFFFF"/>
      </a:lt1>
      <a:dk2>
        <a:srgbClr val="2B4AE7"/>
      </a:dk2>
      <a:lt2>
        <a:srgbClr val="E7E6E6"/>
      </a:lt2>
      <a:accent1>
        <a:srgbClr val="FEDA2A"/>
      </a:accent1>
      <a:accent2>
        <a:srgbClr val="AAB6F5"/>
      </a:accent2>
      <a:accent3>
        <a:srgbClr val="7F92F0"/>
      </a:accent3>
      <a:accent4>
        <a:srgbClr val="A5A5A5"/>
      </a:accent4>
      <a:accent5>
        <a:srgbClr val="A3E6E1"/>
      </a:accent5>
      <a:accent6>
        <a:srgbClr val="2EAFA4"/>
      </a:accent6>
      <a:hlink>
        <a:srgbClr val="A877B2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>
            <a:lumMod val="40000"/>
            <a:lumOff val="6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Lincoln-University-PPT-STANDARD_16.9" id="{1EC1F574-EE7B-4187-BAD8-6727FFD2A57B}" vid="{48494638-5BD2-4D9D-8ECE-BE75061E44C3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26d8ad8-b59a-4b04-87be-419fb0e4ad2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FE66AA9DFD4C24DB9E48890466521D7" ma:contentTypeVersion="18" ma:contentTypeDescription="Create a new document." ma:contentTypeScope="" ma:versionID="fc34aa8689bb64e0783d4b48b74877dc">
  <xsd:schema xmlns:xsd="http://www.w3.org/2001/XMLSchema" xmlns:xs="http://www.w3.org/2001/XMLSchema" xmlns:p="http://schemas.microsoft.com/office/2006/metadata/properties" xmlns:ns3="947da0cf-5bf2-4e37-99d8-6c73d275260c" xmlns:ns4="226d8ad8-b59a-4b04-87be-419fb0e4ad2f" targetNamespace="http://schemas.microsoft.com/office/2006/metadata/properties" ma:root="true" ma:fieldsID="7eed0bf0d04309b367f225236861da83" ns3:_="" ns4:_="">
    <xsd:import namespace="947da0cf-5bf2-4e37-99d8-6c73d275260c"/>
    <xsd:import namespace="226d8ad8-b59a-4b04-87be-419fb0e4ad2f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LengthInSeconds" minOccurs="0"/>
                <xsd:element ref="ns4:_activity" minOccurs="0"/>
                <xsd:element ref="ns4:MediaServiceObjectDetectorVersions" minOccurs="0"/>
                <xsd:element ref="ns4:MediaServiceSystemTag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7da0cf-5bf2-4e37-99d8-6c73d275260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6d8ad8-b59a-4b04-87be-419fb0e4ad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9F7F688-A02A-43CD-A182-9228234B923F}">
  <ds:schemaRefs>
    <ds:schemaRef ds:uri="http://schemas.microsoft.com/office/2006/metadata/properties"/>
    <ds:schemaRef ds:uri="226d8ad8-b59a-4b04-87be-419fb0e4ad2f"/>
    <ds:schemaRef ds:uri="http://purl.org/dc/terms/"/>
    <ds:schemaRef ds:uri="http://schemas.openxmlformats.org/package/2006/metadata/core-properties"/>
    <ds:schemaRef ds:uri="947da0cf-5bf2-4e37-99d8-6c73d275260c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B73976E-5728-4A04-8041-DAC9573DE7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4D8944-7C59-404E-8E19-002433E039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47da0cf-5bf2-4e37-99d8-6c73d275260c"/>
    <ds:schemaRef ds:uri="226d8ad8-b59a-4b04-87be-419fb0e4ad2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Lincoln-University-PPT-STANDARD_16.9</Template>
  <TotalTime>568</TotalTime>
  <Words>531</Words>
  <Application>Microsoft Office PowerPoint</Application>
  <PresentationFormat>Widescreen</PresentationFormat>
  <Paragraphs>82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14</vt:i4>
      </vt:variant>
      <vt:variant>
        <vt:lpstr>Slide Titles</vt:lpstr>
      </vt:variant>
      <vt:variant>
        <vt:i4>12</vt:i4>
      </vt:variant>
    </vt:vector>
  </HeadingPairs>
  <TitlesOfParts>
    <vt:vector size="31" baseType="lpstr">
      <vt:lpstr>Arial</vt:lpstr>
      <vt:lpstr>Calibri</vt:lpstr>
      <vt:lpstr>custom_body_font</vt:lpstr>
      <vt:lpstr>Wingdings</vt:lpstr>
      <vt:lpstr>ヒラギノ角ゴ Pro W3</vt:lpstr>
      <vt:lpstr>1. Title_blue</vt:lpstr>
      <vt:lpstr>2. Section 1_Blue</vt:lpstr>
      <vt:lpstr>3. Section 2_yellow</vt:lpstr>
      <vt:lpstr>4. Section 3_dark blue</vt:lpstr>
      <vt:lpstr>5. Breaker slide_picture_woman</vt:lpstr>
      <vt:lpstr>6. Breaker slide_picture_man</vt:lpstr>
      <vt:lpstr>7. Breaker slide_yellow</vt:lpstr>
      <vt:lpstr>8. Breakers slide_dark blue</vt:lpstr>
      <vt:lpstr>9. Content_blue footer</vt:lpstr>
      <vt:lpstr>10. Content_dark blue footer</vt:lpstr>
      <vt:lpstr>11. Content_yellow footer</vt:lpstr>
      <vt:lpstr>12. Content_white footer</vt:lpstr>
      <vt:lpstr>13. Content_white foot_grey</vt:lpstr>
      <vt:lpstr>14. Final slide</vt:lpstr>
      <vt:lpstr>FINC 616 Investment Management</vt:lpstr>
      <vt:lpstr>Examiner and Lecturer</vt:lpstr>
      <vt:lpstr>Teaching Assistant</vt:lpstr>
      <vt:lpstr>Course Outline</vt:lpstr>
      <vt:lpstr>Resources</vt:lpstr>
      <vt:lpstr>Resources</vt:lpstr>
      <vt:lpstr>Equipment to purchase</vt:lpstr>
      <vt:lpstr>LEARN</vt:lpstr>
      <vt:lpstr>Individual Assessments - Online</vt:lpstr>
      <vt:lpstr>Policies and Procedures</vt:lpstr>
      <vt:lpstr>PowerPoint Presentation</vt:lpstr>
      <vt:lpstr>PowerPoint Presentation</vt:lpstr>
    </vt:vector>
  </TitlesOfParts>
  <Company>Lincoln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FINC 305 Investment Management</dc:title>
  <dc:creator>Ho, Linh</dc:creator>
  <cp:lastModifiedBy>Ho, Linh</cp:lastModifiedBy>
  <cp:revision>52</cp:revision>
  <dcterms:created xsi:type="dcterms:W3CDTF">2021-01-31T23:11:55Z</dcterms:created>
  <dcterms:modified xsi:type="dcterms:W3CDTF">2025-02-16T07:33:15Z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0x0101008FE66AA9DFD4C24DB9E48890466521D7</vt:lpwstr>
  </property>
</Properties>
</file>